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816" y="-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00" b="1" i="0">
                <a:solidFill>
                  <a:srgbClr val="3C176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5215" y="630936"/>
            <a:ext cx="17157191" cy="6857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00" b="1" i="0">
                <a:solidFill>
                  <a:srgbClr val="3C176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308643" y="0"/>
            <a:ext cx="9979660" cy="10287000"/>
          </a:xfrm>
          <a:custGeom>
            <a:avLst/>
            <a:gdLst/>
            <a:ahLst/>
            <a:cxnLst/>
            <a:rect l="l" t="t" r="r" b="b"/>
            <a:pathLst>
              <a:path w="9979660" h="10287000">
                <a:moveTo>
                  <a:pt x="9979355" y="10286999"/>
                </a:moveTo>
                <a:lnTo>
                  <a:pt x="0" y="10286999"/>
                </a:lnTo>
                <a:lnTo>
                  <a:pt x="3283181" y="3720636"/>
                </a:lnTo>
                <a:lnTo>
                  <a:pt x="1422863" y="0"/>
                </a:lnTo>
                <a:lnTo>
                  <a:pt x="9979355" y="0"/>
                </a:lnTo>
                <a:lnTo>
                  <a:pt x="9979355" y="10286999"/>
                </a:lnTo>
                <a:close/>
              </a:path>
            </a:pathLst>
          </a:custGeom>
          <a:solidFill>
            <a:srgbClr val="2D1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95049" y="0"/>
            <a:ext cx="7792950" cy="1028699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8430074" y="0"/>
            <a:ext cx="6125210" cy="10287000"/>
          </a:xfrm>
          <a:custGeom>
            <a:avLst/>
            <a:gdLst/>
            <a:ahLst/>
            <a:cxnLst/>
            <a:rect l="l" t="t" r="r" b="b"/>
            <a:pathLst>
              <a:path w="6125209" h="10287000">
                <a:moveTo>
                  <a:pt x="6125128" y="10286999"/>
                </a:moveTo>
                <a:lnTo>
                  <a:pt x="5064992" y="10286999"/>
                </a:lnTo>
                <a:lnTo>
                  <a:pt x="0" y="0"/>
                </a:lnTo>
                <a:lnTo>
                  <a:pt x="1060136" y="0"/>
                </a:lnTo>
                <a:lnTo>
                  <a:pt x="6125128" y="10286999"/>
                </a:lnTo>
                <a:close/>
              </a:path>
            </a:pathLst>
          </a:custGeom>
          <a:solidFill>
            <a:srgbClr val="FAC4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286315" y="6767831"/>
            <a:ext cx="3565525" cy="3519170"/>
          </a:xfrm>
          <a:custGeom>
            <a:avLst/>
            <a:gdLst/>
            <a:ahLst/>
            <a:cxnLst/>
            <a:rect l="l" t="t" r="r" b="b"/>
            <a:pathLst>
              <a:path w="3565525" h="3519170">
                <a:moveTo>
                  <a:pt x="1782563" y="0"/>
                </a:moveTo>
                <a:lnTo>
                  <a:pt x="3565126" y="3519167"/>
                </a:lnTo>
                <a:lnTo>
                  <a:pt x="0" y="3519167"/>
                </a:lnTo>
                <a:lnTo>
                  <a:pt x="17825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143999" y="5086349"/>
            <a:ext cx="1492885" cy="1473835"/>
          </a:xfrm>
          <a:custGeom>
            <a:avLst/>
            <a:gdLst/>
            <a:ahLst/>
            <a:cxnLst/>
            <a:rect l="l" t="t" r="r" b="b"/>
            <a:pathLst>
              <a:path w="1492884" h="1473834">
                <a:moveTo>
                  <a:pt x="746414" y="1473584"/>
                </a:moveTo>
                <a:lnTo>
                  <a:pt x="0" y="0"/>
                </a:lnTo>
                <a:lnTo>
                  <a:pt x="1492828" y="0"/>
                </a:lnTo>
                <a:lnTo>
                  <a:pt x="746414" y="1473584"/>
                </a:lnTo>
                <a:close/>
              </a:path>
            </a:pathLst>
          </a:custGeom>
          <a:solidFill>
            <a:srgbClr val="2D1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307921" y="3612730"/>
            <a:ext cx="3255010" cy="6674484"/>
          </a:xfrm>
          <a:custGeom>
            <a:avLst/>
            <a:gdLst/>
            <a:ahLst/>
            <a:cxnLst/>
            <a:rect l="l" t="t" r="r" b="b"/>
            <a:pathLst>
              <a:path w="3255009" h="6674484">
                <a:moveTo>
                  <a:pt x="2328824" y="1473593"/>
                </a:moveTo>
                <a:lnTo>
                  <a:pt x="1582407" y="0"/>
                </a:lnTo>
                <a:lnTo>
                  <a:pt x="835990" y="1473593"/>
                </a:lnTo>
                <a:lnTo>
                  <a:pt x="2328824" y="1473593"/>
                </a:lnTo>
                <a:close/>
              </a:path>
              <a:path w="3255009" h="6674484">
                <a:moveTo>
                  <a:pt x="3254819" y="6674269"/>
                </a:moveTo>
                <a:lnTo>
                  <a:pt x="1627416" y="3461423"/>
                </a:lnTo>
                <a:lnTo>
                  <a:pt x="0" y="6674269"/>
                </a:lnTo>
                <a:lnTo>
                  <a:pt x="3254819" y="6674269"/>
                </a:lnTo>
                <a:close/>
              </a:path>
            </a:pathLst>
          </a:custGeom>
          <a:solidFill>
            <a:srgbClr val="FAC40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786985"/>
            <a:ext cx="4438649" cy="1333499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280337" y="7937779"/>
            <a:ext cx="1266825" cy="1266825"/>
          </a:xfrm>
          <a:custGeom>
            <a:avLst/>
            <a:gdLst/>
            <a:ahLst/>
            <a:cxnLst/>
            <a:rect l="l" t="t" r="r" b="b"/>
            <a:pathLst>
              <a:path w="1266825" h="1266825">
                <a:moveTo>
                  <a:pt x="765492" y="633412"/>
                </a:moveTo>
                <a:lnTo>
                  <a:pt x="758748" y="591705"/>
                </a:lnTo>
                <a:lnTo>
                  <a:pt x="739978" y="555459"/>
                </a:lnTo>
                <a:lnTo>
                  <a:pt x="711365" y="526846"/>
                </a:lnTo>
                <a:lnTo>
                  <a:pt x="675106" y="508076"/>
                </a:lnTo>
                <a:lnTo>
                  <a:pt x="633412" y="501332"/>
                </a:lnTo>
                <a:lnTo>
                  <a:pt x="591705" y="508076"/>
                </a:lnTo>
                <a:lnTo>
                  <a:pt x="555447" y="526846"/>
                </a:lnTo>
                <a:lnTo>
                  <a:pt x="526846" y="555459"/>
                </a:lnTo>
                <a:lnTo>
                  <a:pt x="508063" y="591705"/>
                </a:lnTo>
                <a:lnTo>
                  <a:pt x="501319" y="633412"/>
                </a:lnTo>
                <a:lnTo>
                  <a:pt x="508063" y="675119"/>
                </a:lnTo>
                <a:lnTo>
                  <a:pt x="526846" y="711365"/>
                </a:lnTo>
                <a:lnTo>
                  <a:pt x="555447" y="739978"/>
                </a:lnTo>
                <a:lnTo>
                  <a:pt x="591705" y="758761"/>
                </a:lnTo>
                <a:lnTo>
                  <a:pt x="633412" y="765505"/>
                </a:lnTo>
                <a:lnTo>
                  <a:pt x="675106" y="758761"/>
                </a:lnTo>
                <a:lnTo>
                  <a:pt x="711365" y="739978"/>
                </a:lnTo>
                <a:lnTo>
                  <a:pt x="739978" y="711365"/>
                </a:lnTo>
                <a:lnTo>
                  <a:pt x="758748" y="675119"/>
                </a:lnTo>
                <a:lnTo>
                  <a:pt x="765492" y="633412"/>
                </a:lnTo>
                <a:close/>
              </a:path>
              <a:path w="1266825" h="1266825">
                <a:moveTo>
                  <a:pt x="840511" y="433971"/>
                </a:moveTo>
                <a:lnTo>
                  <a:pt x="832840" y="426326"/>
                </a:lnTo>
                <a:lnTo>
                  <a:pt x="823417" y="426326"/>
                </a:lnTo>
                <a:lnTo>
                  <a:pt x="814006" y="426326"/>
                </a:lnTo>
                <a:lnTo>
                  <a:pt x="806335" y="433971"/>
                </a:lnTo>
                <a:lnTo>
                  <a:pt x="806335" y="452818"/>
                </a:lnTo>
                <a:lnTo>
                  <a:pt x="814006" y="460476"/>
                </a:lnTo>
                <a:lnTo>
                  <a:pt x="832840" y="460476"/>
                </a:lnTo>
                <a:lnTo>
                  <a:pt x="840511" y="452818"/>
                </a:lnTo>
                <a:lnTo>
                  <a:pt x="840511" y="433971"/>
                </a:lnTo>
                <a:close/>
              </a:path>
              <a:path w="1266825" h="1266825">
                <a:moveTo>
                  <a:pt x="943508" y="519404"/>
                </a:moveTo>
                <a:lnTo>
                  <a:pt x="942682" y="512318"/>
                </a:lnTo>
                <a:lnTo>
                  <a:pt x="938314" y="474497"/>
                </a:lnTo>
                <a:lnTo>
                  <a:pt x="923544" y="433247"/>
                </a:lnTo>
                <a:lnTo>
                  <a:pt x="900366" y="396836"/>
                </a:lnTo>
                <a:lnTo>
                  <a:pt x="892352" y="388823"/>
                </a:lnTo>
                <a:lnTo>
                  <a:pt x="892352" y="443395"/>
                </a:lnTo>
                <a:lnTo>
                  <a:pt x="886929" y="470204"/>
                </a:lnTo>
                <a:lnTo>
                  <a:pt x="872147" y="492112"/>
                </a:lnTo>
                <a:lnTo>
                  <a:pt x="850226" y="506895"/>
                </a:lnTo>
                <a:lnTo>
                  <a:pt x="823417" y="512318"/>
                </a:lnTo>
                <a:lnTo>
                  <a:pt x="817346" y="511098"/>
                </a:lnTo>
                <a:lnTo>
                  <a:pt x="817346" y="633412"/>
                </a:lnTo>
                <a:lnTo>
                  <a:pt x="810768" y="682256"/>
                </a:lnTo>
                <a:lnTo>
                  <a:pt x="792200" y="726173"/>
                </a:lnTo>
                <a:lnTo>
                  <a:pt x="763409" y="763409"/>
                </a:lnTo>
                <a:lnTo>
                  <a:pt x="726173" y="792200"/>
                </a:lnTo>
                <a:lnTo>
                  <a:pt x="682244" y="810768"/>
                </a:lnTo>
                <a:lnTo>
                  <a:pt x="633412" y="817346"/>
                </a:lnTo>
                <a:lnTo>
                  <a:pt x="584568" y="810768"/>
                </a:lnTo>
                <a:lnTo>
                  <a:pt x="540639" y="792200"/>
                </a:lnTo>
                <a:lnTo>
                  <a:pt x="503402" y="763409"/>
                </a:lnTo>
                <a:lnTo>
                  <a:pt x="474624" y="726173"/>
                </a:lnTo>
                <a:lnTo>
                  <a:pt x="456057" y="682256"/>
                </a:lnTo>
                <a:lnTo>
                  <a:pt x="449465" y="633412"/>
                </a:lnTo>
                <a:lnTo>
                  <a:pt x="456057" y="584568"/>
                </a:lnTo>
                <a:lnTo>
                  <a:pt x="474624" y="540651"/>
                </a:lnTo>
                <a:lnTo>
                  <a:pt x="503402" y="503415"/>
                </a:lnTo>
                <a:lnTo>
                  <a:pt x="540639" y="474624"/>
                </a:lnTo>
                <a:lnTo>
                  <a:pt x="584568" y="456057"/>
                </a:lnTo>
                <a:lnTo>
                  <a:pt x="633412" y="449478"/>
                </a:lnTo>
                <a:lnTo>
                  <a:pt x="682244" y="456057"/>
                </a:lnTo>
                <a:lnTo>
                  <a:pt x="726173" y="474624"/>
                </a:lnTo>
                <a:lnTo>
                  <a:pt x="763409" y="503415"/>
                </a:lnTo>
                <a:lnTo>
                  <a:pt x="792200" y="540651"/>
                </a:lnTo>
                <a:lnTo>
                  <a:pt x="810768" y="584568"/>
                </a:lnTo>
                <a:lnTo>
                  <a:pt x="817346" y="633412"/>
                </a:lnTo>
                <a:lnTo>
                  <a:pt x="817346" y="511098"/>
                </a:lnTo>
                <a:lnTo>
                  <a:pt x="796620" y="506895"/>
                </a:lnTo>
                <a:lnTo>
                  <a:pt x="774712" y="492112"/>
                </a:lnTo>
                <a:lnTo>
                  <a:pt x="759917" y="470204"/>
                </a:lnTo>
                <a:lnTo>
                  <a:pt x="755726" y="449478"/>
                </a:lnTo>
                <a:lnTo>
                  <a:pt x="754494" y="443395"/>
                </a:lnTo>
                <a:lnTo>
                  <a:pt x="759917" y="416585"/>
                </a:lnTo>
                <a:lnTo>
                  <a:pt x="774700" y="394677"/>
                </a:lnTo>
                <a:lnTo>
                  <a:pt x="796620" y="379895"/>
                </a:lnTo>
                <a:lnTo>
                  <a:pt x="823417" y="374472"/>
                </a:lnTo>
                <a:lnTo>
                  <a:pt x="850226" y="379895"/>
                </a:lnTo>
                <a:lnTo>
                  <a:pt x="872134" y="394677"/>
                </a:lnTo>
                <a:lnTo>
                  <a:pt x="886917" y="416585"/>
                </a:lnTo>
                <a:lnTo>
                  <a:pt x="892352" y="443395"/>
                </a:lnTo>
                <a:lnTo>
                  <a:pt x="892352" y="388823"/>
                </a:lnTo>
                <a:lnTo>
                  <a:pt x="878001" y="374472"/>
                </a:lnTo>
                <a:lnTo>
                  <a:pt x="869988" y="366445"/>
                </a:lnTo>
                <a:lnTo>
                  <a:pt x="833577" y="343281"/>
                </a:lnTo>
                <a:lnTo>
                  <a:pt x="792314" y="328510"/>
                </a:lnTo>
                <a:lnTo>
                  <a:pt x="747407" y="323316"/>
                </a:lnTo>
                <a:lnTo>
                  <a:pt x="519391" y="323316"/>
                </a:lnTo>
                <a:lnTo>
                  <a:pt x="474497" y="328510"/>
                </a:lnTo>
                <a:lnTo>
                  <a:pt x="433235" y="343281"/>
                </a:lnTo>
                <a:lnTo>
                  <a:pt x="396824" y="366445"/>
                </a:lnTo>
                <a:lnTo>
                  <a:pt x="366445" y="396836"/>
                </a:lnTo>
                <a:lnTo>
                  <a:pt x="343268" y="433247"/>
                </a:lnTo>
                <a:lnTo>
                  <a:pt x="328498" y="474497"/>
                </a:lnTo>
                <a:lnTo>
                  <a:pt x="323303" y="519404"/>
                </a:lnTo>
                <a:lnTo>
                  <a:pt x="323303" y="747420"/>
                </a:lnTo>
                <a:lnTo>
                  <a:pt x="328498" y="792327"/>
                </a:lnTo>
                <a:lnTo>
                  <a:pt x="343268" y="833577"/>
                </a:lnTo>
                <a:lnTo>
                  <a:pt x="366445" y="869988"/>
                </a:lnTo>
                <a:lnTo>
                  <a:pt x="396824" y="900379"/>
                </a:lnTo>
                <a:lnTo>
                  <a:pt x="433235" y="923544"/>
                </a:lnTo>
                <a:lnTo>
                  <a:pt x="474497" y="938326"/>
                </a:lnTo>
                <a:lnTo>
                  <a:pt x="519391" y="943508"/>
                </a:lnTo>
                <a:lnTo>
                  <a:pt x="747407" y="943508"/>
                </a:lnTo>
                <a:lnTo>
                  <a:pt x="792314" y="938326"/>
                </a:lnTo>
                <a:lnTo>
                  <a:pt x="833577" y="923544"/>
                </a:lnTo>
                <a:lnTo>
                  <a:pt x="869988" y="900379"/>
                </a:lnTo>
                <a:lnTo>
                  <a:pt x="900366" y="869988"/>
                </a:lnTo>
                <a:lnTo>
                  <a:pt x="923544" y="833577"/>
                </a:lnTo>
                <a:lnTo>
                  <a:pt x="929347" y="817346"/>
                </a:lnTo>
                <a:lnTo>
                  <a:pt x="938314" y="792327"/>
                </a:lnTo>
                <a:lnTo>
                  <a:pt x="943508" y="747420"/>
                </a:lnTo>
                <a:lnTo>
                  <a:pt x="943508" y="519404"/>
                </a:lnTo>
                <a:close/>
              </a:path>
              <a:path w="1266825" h="1266825">
                <a:moveTo>
                  <a:pt x="1266825" y="633412"/>
                </a:moveTo>
                <a:lnTo>
                  <a:pt x="1265085" y="586219"/>
                </a:lnTo>
                <a:lnTo>
                  <a:pt x="1259941" y="539953"/>
                </a:lnTo>
                <a:lnTo>
                  <a:pt x="1251521" y="494728"/>
                </a:lnTo>
                <a:lnTo>
                  <a:pt x="1239951" y="450697"/>
                </a:lnTo>
                <a:lnTo>
                  <a:pt x="1225359" y="407962"/>
                </a:lnTo>
                <a:lnTo>
                  <a:pt x="1207846" y="366649"/>
                </a:lnTo>
                <a:lnTo>
                  <a:pt x="1187564" y="326872"/>
                </a:lnTo>
                <a:lnTo>
                  <a:pt x="1164615" y="288785"/>
                </a:lnTo>
                <a:lnTo>
                  <a:pt x="1139139" y="252476"/>
                </a:lnTo>
                <a:lnTo>
                  <a:pt x="1111250" y="218097"/>
                </a:lnTo>
                <a:lnTo>
                  <a:pt x="1081074" y="185750"/>
                </a:lnTo>
                <a:lnTo>
                  <a:pt x="1048727" y="155575"/>
                </a:lnTo>
                <a:lnTo>
                  <a:pt x="1014349" y="127685"/>
                </a:lnTo>
                <a:lnTo>
                  <a:pt x="995362" y="114363"/>
                </a:lnTo>
                <a:lnTo>
                  <a:pt x="995362" y="519404"/>
                </a:lnTo>
                <a:lnTo>
                  <a:pt x="995362" y="747420"/>
                </a:lnTo>
                <a:lnTo>
                  <a:pt x="990307" y="797318"/>
                </a:lnTo>
                <a:lnTo>
                  <a:pt x="975842" y="843838"/>
                </a:lnTo>
                <a:lnTo>
                  <a:pt x="952957" y="885952"/>
                </a:lnTo>
                <a:lnTo>
                  <a:pt x="922655" y="922655"/>
                </a:lnTo>
                <a:lnTo>
                  <a:pt x="885939" y="952957"/>
                </a:lnTo>
                <a:lnTo>
                  <a:pt x="843826" y="975842"/>
                </a:lnTo>
                <a:lnTo>
                  <a:pt x="797318" y="990320"/>
                </a:lnTo>
                <a:lnTo>
                  <a:pt x="747407" y="995362"/>
                </a:lnTo>
                <a:lnTo>
                  <a:pt x="519391" y="995362"/>
                </a:lnTo>
                <a:lnTo>
                  <a:pt x="469493" y="990320"/>
                </a:lnTo>
                <a:lnTo>
                  <a:pt x="422986" y="975842"/>
                </a:lnTo>
                <a:lnTo>
                  <a:pt x="380873" y="952957"/>
                </a:lnTo>
                <a:lnTo>
                  <a:pt x="344157" y="922655"/>
                </a:lnTo>
                <a:lnTo>
                  <a:pt x="313855" y="885952"/>
                </a:lnTo>
                <a:lnTo>
                  <a:pt x="290969" y="843838"/>
                </a:lnTo>
                <a:lnTo>
                  <a:pt x="276504" y="797318"/>
                </a:lnTo>
                <a:lnTo>
                  <a:pt x="271449" y="747420"/>
                </a:lnTo>
                <a:lnTo>
                  <a:pt x="271449" y="519404"/>
                </a:lnTo>
                <a:lnTo>
                  <a:pt x="276504" y="469506"/>
                </a:lnTo>
                <a:lnTo>
                  <a:pt x="290969" y="422986"/>
                </a:lnTo>
                <a:lnTo>
                  <a:pt x="313855" y="380873"/>
                </a:lnTo>
                <a:lnTo>
                  <a:pt x="344157" y="344170"/>
                </a:lnTo>
                <a:lnTo>
                  <a:pt x="380873" y="313867"/>
                </a:lnTo>
                <a:lnTo>
                  <a:pt x="422986" y="290982"/>
                </a:lnTo>
                <a:lnTo>
                  <a:pt x="469493" y="276517"/>
                </a:lnTo>
                <a:lnTo>
                  <a:pt x="519391" y="271462"/>
                </a:lnTo>
                <a:lnTo>
                  <a:pt x="747407" y="271462"/>
                </a:lnTo>
                <a:lnTo>
                  <a:pt x="797318" y="276517"/>
                </a:lnTo>
                <a:lnTo>
                  <a:pt x="843826" y="290982"/>
                </a:lnTo>
                <a:lnTo>
                  <a:pt x="885939" y="313867"/>
                </a:lnTo>
                <a:lnTo>
                  <a:pt x="922655" y="344170"/>
                </a:lnTo>
                <a:lnTo>
                  <a:pt x="952957" y="380873"/>
                </a:lnTo>
                <a:lnTo>
                  <a:pt x="975842" y="422986"/>
                </a:lnTo>
                <a:lnTo>
                  <a:pt x="990307" y="469506"/>
                </a:lnTo>
                <a:lnTo>
                  <a:pt x="995362" y="519404"/>
                </a:lnTo>
                <a:lnTo>
                  <a:pt x="995362" y="114363"/>
                </a:lnTo>
                <a:lnTo>
                  <a:pt x="939939" y="79260"/>
                </a:lnTo>
                <a:lnTo>
                  <a:pt x="900176" y="58966"/>
                </a:lnTo>
                <a:lnTo>
                  <a:pt x="858862" y="41465"/>
                </a:lnTo>
                <a:lnTo>
                  <a:pt x="816127" y="26873"/>
                </a:lnTo>
                <a:lnTo>
                  <a:pt x="772083" y="15303"/>
                </a:lnTo>
                <a:lnTo>
                  <a:pt x="726871" y="6883"/>
                </a:lnTo>
                <a:lnTo>
                  <a:pt x="680605" y="1739"/>
                </a:lnTo>
                <a:lnTo>
                  <a:pt x="633412" y="0"/>
                </a:lnTo>
                <a:lnTo>
                  <a:pt x="586206" y="1739"/>
                </a:lnTo>
                <a:lnTo>
                  <a:pt x="539940" y="6883"/>
                </a:lnTo>
                <a:lnTo>
                  <a:pt x="494728" y="15303"/>
                </a:lnTo>
                <a:lnTo>
                  <a:pt x="450684" y="26873"/>
                </a:lnTo>
                <a:lnTo>
                  <a:pt x="407949" y="41465"/>
                </a:lnTo>
                <a:lnTo>
                  <a:pt x="366636" y="58966"/>
                </a:lnTo>
                <a:lnTo>
                  <a:pt x="326872" y="79260"/>
                </a:lnTo>
                <a:lnTo>
                  <a:pt x="288772" y="102196"/>
                </a:lnTo>
                <a:lnTo>
                  <a:pt x="252476" y="127685"/>
                </a:lnTo>
                <a:lnTo>
                  <a:pt x="218084" y="155575"/>
                </a:lnTo>
                <a:lnTo>
                  <a:pt x="185737" y="185750"/>
                </a:lnTo>
                <a:lnTo>
                  <a:pt x="155562" y="218097"/>
                </a:lnTo>
                <a:lnTo>
                  <a:pt x="127673" y="252476"/>
                </a:lnTo>
                <a:lnTo>
                  <a:pt x="102196" y="288785"/>
                </a:lnTo>
                <a:lnTo>
                  <a:pt x="79248" y="326872"/>
                </a:lnTo>
                <a:lnTo>
                  <a:pt x="58966" y="366649"/>
                </a:lnTo>
                <a:lnTo>
                  <a:pt x="41465" y="407962"/>
                </a:lnTo>
                <a:lnTo>
                  <a:pt x="26860" y="450697"/>
                </a:lnTo>
                <a:lnTo>
                  <a:pt x="15290" y="494728"/>
                </a:lnTo>
                <a:lnTo>
                  <a:pt x="6870" y="539953"/>
                </a:lnTo>
                <a:lnTo>
                  <a:pt x="1739" y="586219"/>
                </a:lnTo>
                <a:lnTo>
                  <a:pt x="0" y="633412"/>
                </a:lnTo>
                <a:lnTo>
                  <a:pt x="1739" y="680605"/>
                </a:lnTo>
                <a:lnTo>
                  <a:pt x="6870" y="726884"/>
                </a:lnTo>
                <a:lnTo>
                  <a:pt x="15290" y="772096"/>
                </a:lnTo>
                <a:lnTo>
                  <a:pt x="26860" y="816127"/>
                </a:lnTo>
                <a:lnTo>
                  <a:pt x="41465" y="858875"/>
                </a:lnTo>
                <a:lnTo>
                  <a:pt x="58966" y="900188"/>
                </a:lnTo>
                <a:lnTo>
                  <a:pt x="79248" y="939952"/>
                </a:lnTo>
                <a:lnTo>
                  <a:pt x="102196" y="978052"/>
                </a:lnTo>
                <a:lnTo>
                  <a:pt x="127673" y="1014349"/>
                </a:lnTo>
                <a:lnTo>
                  <a:pt x="155562" y="1048740"/>
                </a:lnTo>
                <a:lnTo>
                  <a:pt x="185737" y="1081074"/>
                </a:lnTo>
                <a:lnTo>
                  <a:pt x="218084" y="1111262"/>
                </a:lnTo>
                <a:lnTo>
                  <a:pt x="252476" y="1139151"/>
                </a:lnTo>
                <a:lnTo>
                  <a:pt x="288772" y="1164628"/>
                </a:lnTo>
                <a:lnTo>
                  <a:pt x="326872" y="1187577"/>
                </a:lnTo>
                <a:lnTo>
                  <a:pt x="366636" y="1207858"/>
                </a:lnTo>
                <a:lnTo>
                  <a:pt x="407949" y="1225359"/>
                </a:lnTo>
                <a:lnTo>
                  <a:pt x="450684" y="1239964"/>
                </a:lnTo>
                <a:lnTo>
                  <a:pt x="494728" y="1251534"/>
                </a:lnTo>
                <a:lnTo>
                  <a:pt x="539940" y="1259941"/>
                </a:lnTo>
                <a:lnTo>
                  <a:pt x="586206" y="1265085"/>
                </a:lnTo>
                <a:lnTo>
                  <a:pt x="633412" y="1266825"/>
                </a:lnTo>
                <a:lnTo>
                  <a:pt x="680605" y="1265085"/>
                </a:lnTo>
                <a:lnTo>
                  <a:pt x="726871" y="1259941"/>
                </a:lnTo>
                <a:lnTo>
                  <a:pt x="772083" y="1251534"/>
                </a:lnTo>
                <a:lnTo>
                  <a:pt x="816127" y="1239964"/>
                </a:lnTo>
                <a:lnTo>
                  <a:pt x="858862" y="1225359"/>
                </a:lnTo>
                <a:lnTo>
                  <a:pt x="900176" y="1207858"/>
                </a:lnTo>
                <a:lnTo>
                  <a:pt x="939939" y="1187577"/>
                </a:lnTo>
                <a:lnTo>
                  <a:pt x="978039" y="1164628"/>
                </a:lnTo>
                <a:lnTo>
                  <a:pt x="1014349" y="1139151"/>
                </a:lnTo>
                <a:lnTo>
                  <a:pt x="1048727" y="1111262"/>
                </a:lnTo>
                <a:lnTo>
                  <a:pt x="1081074" y="1081074"/>
                </a:lnTo>
                <a:lnTo>
                  <a:pt x="1111250" y="1048740"/>
                </a:lnTo>
                <a:lnTo>
                  <a:pt x="1139139" y="1014349"/>
                </a:lnTo>
                <a:lnTo>
                  <a:pt x="1164615" y="978052"/>
                </a:lnTo>
                <a:lnTo>
                  <a:pt x="1187564" y="939952"/>
                </a:lnTo>
                <a:lnTo>
                  <a:pt x="1207846" y="900188"/>
                </a:lnTo>
                <a:lnTo>
                  <a:pt x="1225359" y="858875"/>
                </a:lnTo>
                <a:lnTo>
                  <a:pt x="1239951" y="816127"/>
                </a:lnTo>
                <a:lnTo>
                  <a:pt x="1251521" y="772096"/>
                </a:lnTo>
                <a:lnTo>
                  <a:pt x="1259941" y="726884"/>
                </a:lnTo>
                <a:lnTo>
                  <a:pt x="1265085" y="680605"/>
                </a:lnTo>
                <a:lnTo>
                  <a:pt x="1266825" y="633412"/>
                </a:lnTo>
                <a:close/>
              </a:path>
            </a:pathLst>
          </a:custGeom>
          <a:solidFill>
            <a:srgbClr val="3C1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2904628" y="7975100"/>
            <a:ext cx="1210945" cy="1204595"/>
          </a:xfrm>
          <a:custGeom>
            <a:avLst/>
            <a:gdLst/>
            <a:ahLst/>
            <a:cxnLst/>
            <a:rect l="l" t="t" r="r" b="b"/>
            <a:pathLst>
              <a:path w="1210945" h="1204595">
                <a:moveTo>
                  <a:pt x="687054" y="1204150"/>
                </a:moveTo>
                <a:lnTo>
                  <a:pt x="687054" y="765501"/>
                </a:lnTo>
                <a:lnTo>
                  <a:pt x="793705" y="765501"/>
                </a:lnTo>
                <a:lnTo>
                  <a:pt x="814251" y="761775"/>
                </a:lnTo>
                <a:lnTo>
                  <a:pt x="831694" y="751443"/>
                </a:lnTo>
                <a:lnTo>
                  <a:pt x="844563" y="735778"/>
                </a:lnTo>
                <a:lnTo>
                  <a:pt x="851388" y="716050"/>
                </a:lnTo>
                <a:lnTo>
                  <a:pt x="857925" y="673619"/>
                </a:lnTo>
                <a:lnTo>
                  <a:pt x="856241" y="648199"/>
                </a:lnTo>
                <a:lnTo>
                  <a:pt x="844541" y="626740"/>
                </a:lnTo>
                <a:lnTo>
                  <a:pt x="825112" y="611909"/>
                </a:lnTo>
                <a:lnTo>
                  <a:pt x="800242" y="606372"/>
                </a:lnTo>
                <a:lnTo>
                  <a:pt x="687054" y="606372"/>
                </a:lnTo>
                <a:lnTo>
                  <a:pt x="687054" y="519393"/>
                </a:lnTo>
                <a:lnTo>
                  <a:pt x="691397" y="472016"/>
                </a:lnTo>
                <a:lnTo>
                  <a:pt x="705591" y="432232"/>
                </a:lnTo>
                <a:lnTo>
                  <a:pt x="731383" y="404841"/>
                </a:lnTo>
                <a:lnTo>
                  <a:pt x="770522" y="394644"/>
                </a:lnTo>
                <a:lnTo>
                  <a:pt x="797276" y="394644"/>
                </a:lnTo>
                <a:lnTo>
                  <a:pt x="825555" y="388938"/>
                </a:lnTo>
                <a:lnTo>
                  <a:pt x="848642" y="373376"/>
                </a:lnTo>
                <a:lnTo>
                  <a:pt x="864204" y="350289"/>
                </a:lnTo>
                <a:lnTo>
                  <a:pt x="869910" y="322010"/>
                </a:lnTo>
                <a:lnTo>
                  <a:pt x="864646" y="294678"/>
                </a:lnTo>
                <a:lnTo>
                  <a:pt x="850178" y="271999"/>
                </a:lnTo>
                <a:lnTo>
                  <a:pt x="828492" y="256197"/>
                </a:lnTo>
                <a:lnTo>
                  <a:pt x="801573" y="249497"/>
                </a:lnTo>
                <a:lnTo>
                  <a:pt x="745827" y="248226"/>
                </a:lnTo>
                <a:lnTo>
                  <a:pt x="699530" y="251105"/>
                </a:lnTo>
                <a:lnTo>
                  <a:pt x="657906" y="259858"/>
                </a:lnTo>
                <a:lnTo>
                  <a:pt x="621161" y="274664"/>
                </a:lnTo>
                <a:lnTo>
                  <a:pt x="563135" y="323133"/>
                </a:lnTo>
                <a:lnTo>
                  <a:pt x="542268" y="357150"/>
                </a:lnTo>
                <a:lnTo>
                  <a:pt x="527107" y="397924"/>
                </a:lnTo>
                <a:lnTo>
                  <a:pt x="517858" y="445631"/>
                </a:lnTo>
                <a:lnTo>
                  <a:pt x="514730" y="500448"/>
                </a:lnTo>
                <a:lnTo>
                  <a:pt x="514730" y="606312"/>
                </a:lnTo>
                <a:lnTo>
                  <a:pt x="417098" y="606312"/>
                </a:lnTo>
                <a:lnTo>
                  <a:pt x="386132" y="612559"/>
                </a:lnTo>
                <a:lnTo>
                  <a:pt x="360852" y="629600"/>
                </a:lnTo>
                <a:lnTo>
                  <a:pt x="343811" y="654880"/>
                </a:lnTo>
                <a:lnTo>
                  <a:pt x="337563" y="685846"/>
                </a:lnTo>
                <a:lnTo>
                  <a:pt x="343811" y="716812"/>
                </a:lnTo>
                <a:lnTo>
                  <a:pt x="360852" y="742092"/>
                </a:lnTo>
                <a:lnTo>
                  <a:pt x="386132" y="759132"/>
                </a:lnTo>
                <a:lnTo>
                  <a:pt x="417098" y="765380"/>
                </a:lnTo>
                <a:lnTo>
                  <a:pt x="514790" y="765380"/>
                </a:lnTo>
                <a:lnTo>
                  <a:pt x="514790" y="1202818"/>
                </a:lnTo>
                <a:lnTo>
                  <a:pt x="467276" y="1193725"/>
                </a:lnTo>
                <a:lnTo>
                  <a:pt x="421153" y="1181018"/>
                </a:lnTo>
                <a:lnTo>
                  <a:pt x="376578" y="1164852"/>
                </a:lnTo>
                <a:lnTo>
                  <a:pt x="333708" y="1145380"/>
                </a:lnTo>
                <a:lnTo>
                  <a:pt x="292698" y="1122759"/>
                </a:lnTo>
                <a:lnTo>
                  <a:pt x="253705" y="1097143"/>
                </a:lnTo>
                <a:lnTo>
                  <a:pt x="216885" y="1068685"/>
                </a:lnTo>
                <a:lnTo>
                  <a:pt x="182394" y="1037541"/>
                </a:lnTo>
                <a:lnTo>
                  <a:pt x="150390" y="1003866"/>
                </a:lnTo>
                <a:lnTo>
                  <a:pt x="121027" y="967813"/>
                </a:lnTo>
                <a:lnTo>
                  <a:pt x="94463" y="929538"/>
                </a:lnTo>
                <a:lnTo>
                  <a:pt x="70854" y="889196"/>
                </a:lnTo>
                <a:lnTo>
                  <a:pt x="50356" y="846940"/>
                </a:lnTo>
                <a:lnTo>
                  <a:pt x="33124" y="802925"/>
                </a:lnTo>
                <a:lnTo>
                  <a:pt x="19317" y="757306"/>
                </a:lnTo>
                <a:lnTo>
                  <a:pt x="9090" y="710238"/>
                </a:lnTo>
                <a:lnTo>
                  <a:pt x="2598" y="661875"/>
                </a:lnTo>
                <a:lnTo>
                  <a:pt x="0" y="612372"/>
                </a:lnTo>
                <a:lnTo>
                  <a:pt x="1450" y="561884"/>
                </a:lnTo>
                <a:lnTo>
                  <a:pt x="6718" y="514252"/>
                </a:lnTo>
                <a:lnTo>
                  <a:pt x="15743" y="467738"/>
                </a:lnTo>
                <a:lnTo>
                  <a:pt x="28360" y="422500"/>
                </a:lnTo>
                <a:lnTo>
                  <a:pt x="44406" y="378693"/>
                </a:lnTo>
                <a:lnTo>
                  <a:pt x="63716" y="336475"/>
                </a:lnTo>
                <a:lnTo>
                  <a:pt x="86127" y="296003"/>
                </a:lnTo>
                <a:lnTo>
                  <a:pt x="111474" y="257432"/>
                </a:lnTo>
                <a:lnTo>
                  <a:pt x="139594" y="220921"/>
                </a:lnTo>
                <a:lnTo>
                  <a:pt x="170322" y="186625"/>
                </a:lnTo>
                <a:lnTo>
                  <a:pt x="203495" y="154701"/>
                </a:lnTo>
                <a:lnTo>
                  <a:pt x="238949" y="125306"/>
                </a:lnTo>
                <a:lnTo>
                  <a:pt x="276519" y="98597"/>
                </a:lnTo>
                <a:lnTo>
                  <a:pt x="316042" y="74731"/>
                </a:lnTo>
                <a:lnTo>
                  <a:pt x="357354" y="53863"/>
                </a:lnTo>
                <a:lnTo>
                  <a:pt x="400290" y="36152"/>
                </a:lnTo>
                <a:lnTo>
                  <a:pt x="444687" y="21753"/>
                </a:lnTo>
                <a:lnTo>
                  <a:pt x="490381" y="10823"/>
                </a:lnTo>
                <a:lnTo>
                  <a:pt x="537208" y="3520"/>
                </a:lnTo>
                <a:lnTo>
                  <a:pt x="585003" y="0"/>
                </a:lnTo>
                <a:lnTo>
                  <a:pt x="633632" y="332"/>
                </a:lnTo>
                <a:lnTo>
                  <a:pt x="681282" y="4416"/>
                </a:lnTo>
                <a:lnTo>
                  <a:pt x="727809" y="12109"/>
                </a:lnTo>
                <a:lnTo>
                  <a:pt x="773070" y="23268"/>
                </a:lnTo>
                <a:lnTo>
                  <a:pt x="816924" y="37751"/>
                </a:lnTo>
                <a:lnTo>
                  <a:pt x="859227" y="55414"/>
                </a:lnTo>
                <a:lnTo>
                  <a:pt x="899836" y="76115"/>
                </a:lnTo>
                <a:lnTo>
                  <a:pt x="938608" y="99711"/>
                </a:lnTo>
                <a:lnTo>
                  <a:pt x="975400" y="126060"/>
                </a:lnTo>
                <a:lnTo>
                  <a:pt x="1010070" y="155019"/>
                </a:lnTo>
                <a:lnTo>
                  <a:pt x="1042475" y="186444"/>
                </a:lnTo>
                <a:lnTo>
                  <a:pt x="1072472" y="220194"/>
                </a:lnTo>
                <a:lnTo>
                  <a:pt x="1099917" y="256125"/>
                </a:lnTo>
                <a:lnTo>
                  <a:pt x="1124669" y="294095"/>
                </a:lnTo>
                <a:lnTo>
                  <a:pt x="1146584" y="333961"/>
                </a:lnTo>
                <a:lnTo>
                  <a:pt x="1165520" y="375581"/>
                </a:lnTo>
                <a:lnTo>
                  <a:pt x="1181333" y="418811"/>
                </a:lnTo>
                <a:lnTo>
                  <a:pt x="1193880" y="463508"/>
                </a:lnTo>
                <a:lnTo>
                  <a:pt x="1203020" y="509531"/>
                </a:lnTo>
                <a:lnTo>
                  <a:pt x="1208608" y="556736"/>
                </a:lnTo>
                <a:lnTo>
                  <a:pt x="1210503" y="604980"/>
                </a:lnTo>
                <a:lnTo>
                  <a:pt x="1208632" y="652888"/>
                </a:lnTo>
                <a:lnTo>
                  <a:pt x="1203114" y="699764"/>
                </a:lnTo>
                <a:lnTo>
                  <a:pt x="1194089" y="745469"/>
                </a:lnTo>
                <a:lnTo>
                  <a:pt x="1181697" y="789864"/>
                </a:lnTo>
                <a:lnTo>
                  <a:pt x="1166077" y="832810"/>
                </a:lnTo>
                <a:lnTo>
                  <a:pt x="1147371" y="874169"/>
                </a:lnTo>
                <a:lnTo>
                  <a:pt x="1125718" y="913800"/>
                </a:lnTo>
                <a:lnTo>
                  <a:pt x="1101258" y="951566"/>
                </a:lnTo>
                <a:lnTo>
                  <a:pt x="1074132" y="987328"/>
                </a:lnTo>
                <a:lnTo>
                  <a:pt x="1044480" y="1020947"/>
                </a:lnTo>
                <a:lnTo>
                  <a:pt x="1012442" y="1052283"/>
                </a:lnTo>
                <a:lnTo>
                  <a:pt x="978158" y="1081198"/>
                </a:lnTo>
                <a:lnTo>
                  <a:pt x="941767" y="1107554"/>
                </a:lnTo>
                <a:lnTo>
                  <a:pt x="903412" y="1131210"/>
                </a:lnTo>
                <a:lnTo>
                  <a:pt x="863231" y="1152029"/>
                </a:lnTo>
                <a:lnTo>
                  <a:pt x="821364" y="1169871"/>
                </a:lnTo>
                <a:lnTo>
                  <a:pt x="777952" y="1184598"/>
                </a:lnTo>
                <a:lnTo>
                  <a:pt x="733135" y="1196071"/>
                </a:lnTo>
                <a:lnTo>
                  <a:pt x="687054" y="1204150"/>
                </a:lnTo>
                <a:close/>
              </a:path>
            </a:pathLst>
          </a:custGeom>
          <a:solidFill>
            <a:srgbClr val="3C1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4621027" y="7956639"/>
            <a:ext cx="1228725" cy="1228725"/>
          </a:xfrm>
          <a:custGeom>
            <a:avLst/>
            <a:gdLst/>
            <a:ahLst/>
            <a:cxnLst/>
            <a:rect l="l" t="t" r="r" b="b"/>
            <a:pathLst>
              <a:path w="1228725" h="1228725">
                <a:moveTo>
                  <a:pt x="614362" y="1228725"/>
                </a:moveTo>
                <a:lnTo>
                  <a:pt x="566350" y="1226876"/>
                </a:lnTo>
                <a:lnTo>
                  <a:pt x="519349" y="1221422"/>
                </a:lnTo>
                <a:lnTo>
                  <a:pt x="473494" y="1212499"/>
                </a:lnTo>
                <a:lnTo>
                  <a:pt x="428924" y="1200243"/>
                </a:lnTo>
                <a:lnTo>
                  <a:pt x="385774" y="1184791"/>
                </a:lnTo>
                <a:lnTo>
                  <a:pt x="344181" y="1166280"/>
                </a:lnTo>
                <a:lnTo>
                  <a:pt x="304282" y="1144846"/>
                </a:lnTo>
                <a:lnTo>
                  <a:pt x="266212" y="1120626"/>
                </a:lnTo>
                <a:lnTo>
                  <a:pt x="230110" y="1093756"/>
                </a:lnTo>
                <a:lnTo>
                  <a:pt x="196110" y="1064374"/>
                </a:lnTo>
                <a:lnTo>
                  <a:pt x="164351" y="1032614"/>
                </a:lnTo>
                <a:lnTo>
                  <a:pt x="134968" y="998615"/>
                </a:lnTo>
                <a:lnTo>
                  <a:pt x="108098" y="962512"/>
                </a:lnTo>
                <a:lnTo>
                  <a:pt x="83878" y="924443"/>
                </a:lnTo>
                <a:lnTo>
                  <a:pt x="62444" y="884544"/>
                </a:lnTo>
                <a:lnTo>
                  <a:pt x="43933" y="842951"/>
                </a:lnTo>
                <a:lnTo>
                  <a:pt x="28481" y="799801"/>
                </a:lnTo>
                <a:lnTo>
                  <a:pt x="16225" y="755230"/>
                </a:lnTo>
                <a:lnTo>
                  <a:pt x="7302" y="709376"/>
                </a:lnTo>
                <a:lnTo>
                  <a:pt x="1848" y="662374"/>
                </a:lnTo>
                <a:lnTo>
                  <a:pt x="0" y="614362"/>
                </a:lnTo>
                <a:lnTo>
                  <a:pt x="1848" y="566350"/>
                </a:lnTo>
                <a:lnTo>
                  <a:pt x="7302" y="519349"/>
                </a:lnTo>
                <a:lnTo>
                  <a:pt x="16225" y="473494"/>
                </a:lnTo>
                <a:lnTo>
                  <a:pt x="28481" y="428924"/>
                </a:lnTo>
                <a:lnTo>
                  <a:pt x="43933" y="385774"/>
                </a:lnTo>
                <a:lnTo>
                  <a:pt x="62486" y="344102"/>
                </a:lnTo>
                <a:lnTo>
                  <a:pt x="83878" y="304282"/>
                </a:lnTo>
                <a:lnTo>
                  <a:pt x="108098" y="266212"/>
                </a:lnTo>
                <a:lnTo>
                  <a:pt x="134968" y="230110"/>
                </a:lnTo>
                <a:lnTo>
                  <a:pt x="164351" y="196110"/>
                </a:lnTo>
                <a:lnTo>
                  <a:pt x="196110" y="164351"/>
                </a:lnTo>
                <a:lnTo>
                  <a:pt x="230110" y="134968"/>
                </a:lnTo>
                <a:lnTo>
                  <a:pt x="266212" y="108098"/>
                </a:lnTo>
                <a:lnTo>
                  <a:pt x="304282" y="83878"/>
                </a:lnTo>
                <a:lnTo>
                  <a:pt x="344181" y="62444"/>
                </a:lnTo>
                <a:lnTo>
                  <a:pt x="385774" y="43933"/>
                </a:lnTo>
                <a:lnTo>
                  <a:pt x="428924" y="28481"/>
                </a:lnTo>
                <a:lnTo>
                  <a:pt x="473494" y="16225"/>
                </a:lnTo>
                <a:lnTo>
                  <a:pt x="519349" y="7302"/>
                </a:lnTo>
                <a:lnTo>
                  <a:pt x="566350" y="1848"/>
                </a:lnTo>
                <a:lnTo>
                  <a:pt x="614362" y="0"/>
                </a:lnTo>
                <a:lnTo>
                  <a:pt x="662374" y="1848"/>
                </a:lnTo>
                <a:lnTo>
                  <a:pt x="709376" y="7302"/>
                </a:lnTo>
                <a:lnTo>
                  <a:pt x="755230" y="16225"/>
                </a:lnTo>
                <a:lnTo>
                  <a:pt x="799801" y="28481"/>
                </a:lnTo>
                <a:lnTo>
                  <a:pt x="842951" y="43933"/>
                </a:lnTo>
                <a:lnTo>
                  <a:pt x="884544" y="62444"/>
                </a:lnTo>
                <a:lnTo>
                  <a:pt x="924443" y="83878"/>
                </a:lnTo>
                <a:lnTo>
                  <a:pt x="962512" y="108098"/>
                </a:lnTo>
                <a:lnTo>
                  <a:pt x="998615" y="134968"/>
                </a:lnTo>
                <a:lnTo>
                  <a:pt x="1032614" y="164351"/>
                </a:lnTo>
                <a:lnTo>
                  <a:pt x="1064374" y="196110"/>
                </a:lnTo>
                <a:lnTo>
                  <a:pt x="1093756" y="230110"/>
                </a:lnTo>
                <a:lnTo>
                  <a:pt x="1120626" y="266212"/>
                </a:lnTo>
                <a:lnTo>
                  <a:pt x="1144846" y="304282"/>
                </a:lnTo>
                <a:lnTo>
                  <a:pt x="1160974" y="334302"/>
                </a:lnTo>
                <a:lnTo>
                  <a:pt x="908937" y="334302"/>
                </a:lnTo>
                <a:lnTo>
                  <a:pt x="903932" y="334828"/>
                </a:lnTo>
                <a:lnTo>
                  <a:pt x="306659" y="576747"/>
                </a:lnTo>
                <a:lnTo>
                  <a:pt x="286809" y="603750"/>
                </a:lnTo>
                <a:lnTo>
                  <a:pt x="286844" y="609373"/>
                </a:lnTo>
                <a:lnTo>
                  <a:pt x="312400" y="637720"/>
                </a:lnTo>
                <a:lnTo>
                  <a:pt x="453121" y="665866"/>
                </a:lnTo>
                <a:lnTo>
                  <a:pt x="511698" y="870891"/>
                </a:lnTo>
                <a:lnTo>
                  <a:pt x="515623" y="879518"/>
                </a:lnTo>
                <a:lnTo>
                  <a:pt x="521758" y="886486"/>
                </a:lnTo>
                <a:lnTo>
                  <a:pt x="529635" y="891401"/>
                </a:lnTo>
                <a:lnTo>
                  <a:pt x="538787" y="893864"/>
                </a:lnTo>
                <a:lnTo>
                  <a:pt x="798215" y="893864"/>
                </a:lnTo>
                <a:lnTo>
                  <a:pt x="800570" y="893984"/>
                </a:lnTo>
                <a:lnTo>
                  <a:pt x="1161209" y="893984"/>
                </a:lnTo>
                <a:lnTo>
                  <a:pt x="1144846" y="924443"/>
                </a:lnTo>
                <a:lnTo>
                  <a:pt x="1120626" y="962512"/>
                </a:lnTo>
                <a:lnTo>
                  <a:pt x="1093756" y="998615"/>
                </a:lnTo>
                <a:lnTo>
                  <a:pt x="1064374" y="1032614"/>
                </a:lnTo>
                <a:lnTo>
                  <a:pt x="1032614" y="1064374"/>
                </a:lnTo>
                <a:lnTo>
                  <a:pt x="998615" y="1093756"/>
                </a:lnTo>
                <a:lnTo>
                  <a:pt x="962512" y="1120626"/>
                </a:lnTo>
                <a:lnTo>
                  <a:pt x="924443" y="1144846"/>
                </a:lnTo>
                <a:lnTo>
                  <a:pt x="884544" y="1166280"/>
                </a:lnTo>
                <a:lnTo>
                  <a:pt x="842951" y="1184791"/>
                </a:lnTo>
                <a:lnTo>
                  <a:pt x="799801" y="1200243"/>
                </a:lnTo>
                <a:lnTo>
                  <a:pt x="755230" y="1212499"/>
                </a:lnTo>
                <a:lnTo>
                  <a:pt x="709376" y="1221422"/>
                </a:lnTo>
                <a:lnTo>
                  <a:pt x="662374" y="1226876"/>
                </a:lnTo>
                <a:lnTo>
                  <a:pt x="614362" y="1228725"/>
                </a:lnTo>
                <a:close/>
              </a:path>
              <a:path w="1228725" h="1228725">
                <a:moveTo>
                  <a:pt x="1161209" y="893984"/>
                </a:moveTo>
                <a:lnTo>
                  <a:pt x="800570" y="893984"/>
                </a:lnTo>
                <a:lnTo>
                  <a:pt x="808570" y="892332"/>
                </a:lnTo>
                <a:lnTo>
                  <a:pt x="814804" y="890190"/>
                </a:lnTo>
                <a:lnTo>
                  <a:pt x="941920" y="370632"/>
                </a:lnTo>
                <a:lnTo>
                  <a:pt x="942149" y="367588"/>
                </a:lnTo>
                <a:lnTo>
                  <a:pt x="941768" y="361521"/>
                </a:lnTo>
                <a:lnTo>
                  <a:pt x="908937" y="334302"/>
                </a:lnTo>
                <a:lnTo>
                  <a:pt x="1160974" y="334302"/>
                </a:lnTo>
                <a:lnTo>
                  <a:pt x="1184791" y="385774"/>
                </a:lnTo>
                <a:lnTo>
                  <a:pt x="1200243" y="428924"/>
                </a:lnTo>
                <a:lnTo>
                  <a:pt x="1212499" y="473494"/>
                </a:lnTo>
                <a:lnTo>
                  <a:pt x="1221422" y="519349"/>
                </a:lnTo>
                <a:lnTo>
                  <a:pt x="1226876" y="566350"/>
                </a:lnTo>
                <a:lnTo>
                  <a:pt x="1228725" y="614362"/>
                </a:lnTo>
                <a:lnTo>
                  <a:pt x="1226876" y="662374"/>
                </a:lnTo>
                <a:lnTo>
                  <a:pt x="1221422" y="709376"/>
                </a:lnTo>
                <a:lnTo>
                  <a:pt x="1212499" y="755230"/>
                </a:lnTo>
                <a:lnTo>
                  <a:pt x="1200243" y="799801"/>
                </a:lnTo>
                <a:lnTo>
                  <a:pt x="1184791" y="842951"/>
                </a:lnTo>
                <a:lnTo>
                  <a:pt x="1166280" y="884544"/>
                </a:lnTo>
                <a:lnTo>
                  <a:pt x="1161209" y="893984"/>
                </a:lnTo>
                <a:close/>
              </a:path>
              <a:path w="1228725" h="1228725">
                <a:moveTo>
                  <a:pt x="551971" y="779122"/>
                </a:moveTo>
                <a:lnTo>
                  <a:pt x="515826" y="652612"/>
                </a:lnTo>
                <a:lnTo>
                  <a:pt x="761121" y="498170"/>
                </a:lnTo>
                <a:lnTo>
                  <a:pt x="596247" y="699681"/>
                </a:lnTo>
                <a:lnTo>
                  <a:pt x="595079" y="701446"/>
                </a:lnTo>
                <a:lnTo>
                  <a:pt x="594104" y="703281"/>
                </a:lnTo>
                <a:lnTo>
                  <a:pt x="551971" y="779122"/>
                </a:lnTo>
                <a:close/>
              </a:path>
              <a:path w="1228725" h="1228725">
                <a:moveTo>
                  <a:pt x="798215" y="893864"/>
                </a:moveTo>
                <a:lnTo>
                  <a:pt x="538787" y="893864"/>
                </a:lnTo>
                <a:lnTo>
                  <a:pt x="548259" y="893541"/>
                </a:lnTo>
                <a:lnTo>
                  <a:pt x="557045" y="890541"/>
                </a:lnTo>
                <a:lnTo>
                  <a:pt x="564599" y="885144"/>
                </a:lnTo>
                <a:lnTo>
                  <a:pt x="570378" y="877633"/>
                </a:lnTo>
                <a:lnTo>
                  <a:pt x="631716" y="767224"/>
                </a:lnTo>
                <a:lnTo>
                  <a:pt x="777926" y="886848"/>
                </a:lnTo>
                <a:lnTo>
                  <a:pt x="784859" y="891172"/>
                </a:lnTo>
                <a:lnTo>
                  <a:pt x="792537" y="893574"/>
                </a:lnTo>
                <a:lnTo>
                  <a:pt x="798215" y="893864"/>
                </a:lnTo>
                <a:close/>
              </a:path>
            </a:pathLst>
          </a:custGeom>
          <a:solidFill>
            <a:srgbClr val="3C1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00" b="1" i="0">
                <a:solidFill>
                  <a:srgbClr val="3C176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65919" y="4190128"/>
            <a:ext cx="3156160" cy="147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500" b="1" i="0">
                <a:solidFill>
                  <a:srgbClr val="3C176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6475" y="3678129"/>
            <a:ext cx="16275050" cy="54140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86317" y="0"/>
            <a:ext cx="10001885" cy="10287000"/>
            <a:chOff x="8286317" y="0"/>
            <a:chExt cx="10001885" cy="10287000"/>
          </a:xfrm>
        </p:grpSpPr>
        <p:sp>
          <p:nvSpPr>
            <p:cNvPr id="3" name="object 3"/>
            <p:cNvSpPr/>
            <p:nvPr/>
          </p:nvSpPr>
          <p:spPr>
            <a:xfrm>
              <a:off x="8308643" y="0"/>
              <a:ext cx="9979660" cy="10287000"/>
            </a:xfrm>
            <a:custGeom>
              <a:avLst/>
              <a:gdLst/>
              <a:ahLst/>
              <a:cxnLst/>
              <a:rect l="l" t="t" r="r" b="b"/>
              <a:pathLst>
                <a:path w="9979660" h="10287000">
                  <a:moveTo>
                    <a:pt x="9979355" y="10286999"/>
                  </a:moveTo>
                  <a:lnTo>
                    <a:pt x="0" y="10286999"/>
                  </a:lnTo>
                  <a:lnTo>
                    <a:pt x="3283181" y="3720636"/>
                  </a:lnTo>
                  <a:lnTo>
                    <a:pt x="1422863" y="0"/>
                  </a:lnTo>
                  <a:lnTo>
                    <a:pt x="9979355" y="0"/>
                  </a:lnTo>
                  <a:lnTo>
                    <a:pt x="9979355" y="10286999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95049" y="0"/>
              <a:ext cx="7792950" cy="10286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430074" y="0"/>
              <a:ext cx="6125210" cy="10287000"/>
            </a:xfrm>
            <a:custGeom>
              <a:avLst/>
              <a:gdLst/>
              <a:ahLst/>
              <a:cxnLst/>
              <a:rect l="l" t="t" r="r" b="b"/>
              <a:pathLst>
                <a:path w="6125209" h="10287000">
                  <a:moveTo>
                    <a:pt x="6125128" y="10286999"/>
                  </a:moveTo>
                  <a:lnTo>
                    <a:pt x="5064991" y="10286999"/>
                  </a:lnTo>
                  <a:lnTo>
                    <a:pt x="0" y="0"/>
                  </a:lnTo>
                  <a:lnTo>
                    <a:pt x="1060136" y="0"/>
                  </a:lnTo>
                  <a:lnTo>
                    <a:pt x="6125128" y="10286999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86317" y="6767835"/>
              <a:ext cx="3565525" cy="3519170"/>
            </a:xfrm>
            <a:custGeom>
              <a:avLst/>
              <a:gdLst/>
              <a:ahLst/>
              <a:cxnLst/>
              <a:rect l="l" t="t" r="r" b="b"/>
              <a:pathLst>
                <a:path w="3565525" h="3519170">
                  <a:moveTo>
                    <a:pt x="1782561" y="0"/>
                  </a:moveTo>
                  <a:lnTo>
                    <a:pt x="3565122" y="3519164"/>
                  </a:lnTo>
                  <a:lnTo>
                    <a:pt x="0" y="3519164"/>
                  </a:lnTo>
                  <a:lnTo>
                    <a:pt x="17825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143999" y="5086349"/>
              <a:ext cx="1492885" cy="1473835"/>
            </a:xfrm>
            <a:custGeom>
              <a:avLst/>
              <a:gdLst/>
              <a:ahLst/>
              <a:cxnLst/>
              <a:rect l="l" t="t" r="r" b="b"/>
              <a:pathLst>
                <a:path w="1492884" h="1473834">
                  <a:moveTo>
                    <a:pt x="746414" y="1473584"/>
                  </a:moveTo>
                  <a:lnTo>
                    <a:pt x="0" y="0"/>
                  </a:lnTo>
                  <a:lnTo>
                    <a:pt x="1492828" y="0"/>
                  </a:lnTo>
                  <a:lnTo>
                    <a:pt x="746414" y="1473584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07934" y="3612730"/>
              <a:ext cx="3255010" cy="6674484"/>
            </a:xfrm>
            <a:custGeom>
              <a:avLst/>
              <a:gdLst/>
              <a:ahLst/>
              <a:cxnLst/>
              <a:rect l="l" t="t" r="r" b="b"/>
              <a:pathLst>
                <a:path w="3255009" h="6674484">
                  <a:moveTo>
                    <a:pt x="2328811" y="1473581"/>
                  </a:moveTo>
                  <a:lnTo>
                    <a:pt x="1582394" y="0"/>
                  </a:lnTo>
                  <a:lnTo>
                    <a:pt x="835977" y="1473581"/>
                  </a:lnTo>
                  <a:lnTo>
                    <a:pt x="2328811" y="1473581"/>
                  </a:lnTo>
                  <a:close/>
                </a:path>
                <a:path w="3255009" h="6674484">
                  <a:moveTo>
                    <a:pt x="3254806" y="6674269"/>
                  </a:moveTo>
                  <a:lnTo>
                    <a:pt x="1627403" y="3461423"/>
                  </a:lnTo>
                  <a:lnTo>
                    <a:pt x="0" y="6674269"/>
                  </a:lnTo>
                  <a:lnTo>
                    <a:pt x="3254806" y="6674269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786982"/>
            <a:ext cx="4438649" cy="13335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2503" y="2996183"/>
            <a:ext cx="8820911" cy="42275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6919" y="0"/>
            <a:ext cx="14249399" cy="184403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3356237"/>
            <a:ext cx="18288000" cy="707390"/>
            <a:chOff x="0" y="3356237"/>
            <a:chExt cx="18288000" cy="707390"/>
          </a:xfrm>
        </p:grpSpPr>
        <p:sp>
          <p:nvSpPr>
            <p:cNvPr id="4" name="object 4"/>
            <p:cNvSpPr/>
            <p:nvPr/>
          </p:nvSpPr>
          <p:spPr>
            <a:xfrm>
              <a:off x="0" y="3586028"/>
              <a:ext cx="18288000" cy="247650"/>
            </a:xfrm>
            <a:custGeom>
              <a:avLst/>
              <a:gdLst/>
              <a:ahLst/>
              <a:cxnLst/>
              <a:rect l="l" t="t" r="r" b="b"/>
              <a:pathLst>
                <a:path w="18288000" h="247650">
                  <a:moveTo>
                    <a:pt x="0" y="0"/>
                  </a:moveTo>
                  <a:lnTo>
                    <a:pt x="18287999" y="0"/>
                  </a:lnTo>
                  <a:lnTo>
                    <a:pt x="18287999" y="247649"/>
                  </a:lnTo>
                  <a:lnTo>
                    <a:pt x="0" y="247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73019" y="3356241"/>
              <a:ext cx="13160375" cy="707390"/>
            </a:xfrm>
            <a:custGeom>
              <a:avLst/>
              <a:gdLst/>
              <a:ahLst/>
              <a:cxnLst/>
              <a:rect l="l" t="t" r="r" b="b"/>
              <a:pathLst>
                <a:path w="13160375" h="707389">
                  <a:moveTo>
                    <a:pt x="704850" y="354723"/>
                  </a:moveTo>
                  <a:lnTo>
                    <a:pt x="702208" y="311581"/>
                  </a:lnTo>
                  <a:lnTo>
                    <a:pt x="694296" y="269087"/>
                  </a:lnTo>
                  <a:lnTo>
                    <a:pt x="681240" y="227888"/>
                  </a:lnTo>
                  <a:lnTo>
                    <a:pt x="663244" y="188595"/>
                  </a:lnTo>
                  <a:lnTo>
                    <a:pt x="640562" y="151790"/>
                  </a:lnTo>
                  <a:lnTo>
                    <a:pt x="613562" y="118046"/>
                  </a:lnTo>
                  <a:lnTo>
                    <a:pt x="582625" y="87871"/>
                  </a:lnTo>
                  <a:lnTo>
                    <a:pt x="548233" y="61696"/>
                  </a:lnTo>
                  <a:lnTo>
                    <a:pt x="510882" y="39928"/>
                  </a:lnTo>
                  <a:lnTo>
                    <a:pt x="471157" y="22898"/>
                  </a:lnTo>
                  <a:lnTo>
                    <a:pt x="429653" y="10858"/>
                  </a:lnTo>
                  <a:lnTo>
                    <a:pt x="386969" y="4000"/>
                  </a:lnTo>
                  <a:lnTo>
                    <a:pt x="352425" y="2298"/>
                  </a:lnTo>
                  <a:lnTo>
                    <a:pt x="343776" y="2413"/>
                  </a:lnTo>
                  <a:lnTo>
                    <a:pt x="300723" y="6108"/>
                  </a:lnTo>
                  <a:lnTo>
                    <a:pt x="258432" y="15062"/>
                  </a:lnTo>
                  <a:lnTo>
                    <a:pt x="217563" y="29121"/>
                  </a:lnTo>
                  <a:lnTo>
                    <a:pt x="178714" y="48082"/>
                  </a:lnTo>
                  <a:lnTo>
                    <a:pt x="142494" y="71653"/>
                  </a:lnTo>
                  <a:lnTo>
                    <a:pt x="109423" y="99479"/>
                  </a:lnTo>
                  <a:lnTo>
                    <a:pt x="79997" y="131152"/>
                  </a:lnTo>
                  <a:lnTo>
                    <a:pt x="54686" y="166179"/>
                  </a:lnTo>
                  <a:lnTo>
                    <a:pt x="33845" y="204038"/>
                  </a:lnTo>
                  <a:lnTo>
                    <a:pt x="17792" y="244170"/>
                  </a:lnTo>
                  <a:lnTo>
                    <a:pt x="6781" y="285965"/>
                  </a:lnTo>
                  <a:lnTo>
                    <a:pt x="965" y="328803"/>
                  </a:lnTo>
                  <a:lnTo>
                    <a:pt x="0" y="354723"/>
                  </a:lnTo>
                  <a:lnTo>
                    <a:pt x="114" y="363372"/>
                  </a:lnTo>
                  <a:lnTo>
                    <a:pt x="3822" y="406438"/>
                  </a:lnTo>
                  <a:lnTo>
                    <a:pt x="12776" y="448716"/>
                  </a:lnTo>
                  <a:lnTo>
                    <a:pt x="26835" y="489597"/>
                  </a:lnTo>
                  <a:lnTo>
                    <a:pt x="45796" y="528434"/>
                  </a:lnTo>
                  <a:lnTo>
                    <a:pt x="69354" y="564667"/>
                  </a:lnTo>
                  <a:lnTo>
                    <a:pt x="97180" y="597738"/>
                  </a:lnTo>
                  <a:lnTo>
                    <a:pt x="128854" y="627151"/>
                  </a:lnTo>
                  <a:lnTo>
                    <a:pt x="163880" y="652475"/>
                  </a:lnTo>
                  <a:lnTo>
                    <a:pt x="201752" y="673315"/>
                  </a:lnTo>
                  <a:lnTo>
                    <a:pt x="241884" y="689356"/>
                  </a:lnTo>
                  <a:lnTo>
                    <a:pt x="283679" y="700379"/>
                  </a:lnTo>
                  <a:lnTo>
                    <a:pt x="326504" y="706196"/>
                  </a:lnTo>
                  <a:lnTo>
                    <a:pt x="352425" y="707148"/>
                  </a:lnTo>
                  <a:lnTo>
                    <a:pt x="361086" y="707047"/>
                  </a:lnTo>
                  <a:lnTo>
                    <a:pt x="404139" y="703338"/>
                  </a:lnTo>
                  <a:lnTo>
                    <a:pt x="446430" y="694385"/>
                  </a:lnTo>
                  <a:lnTo>
                    <a:pt x="487299" y="680326"/>
                  </a:lnTo>
                  <a:lnTo>
                    <a:pt x="526148" y="661365"/>
                  </a:lnTo>
                  <a:lnTo>
                    <a:pt x="562368" y="637794"/>
                  </a:lnTo>
                  <a:lnTo>
                    <a:pt x="595439" y="609968"/>
                  </a:lnTo>
                  <a:lnTo>
                    <a:pt x="624852" y="578307"/>
                  </a:lnTo>
                  <a:lnTo>
                    <a:pt x="650176" y="543267"/>
                  </a:lnTo>
                  <a:lnTo>
                    <a:pt x="671017" y="505409"/>
                  </a:lnTo>
                  <a:lnTo>
                    <a:pt x="687070" y="465277"/>
                  </a:lnTo>
                  <a:lnTo>
                    <a:pt x="698080" y="423481"/>
                  </a:lnTo>
                  <a:lnTo>
                    <a:pt x="703897" y="380644"/>
                  </a:lnTo>
                  <a:lnTo>
                    <a:pt x="704850" y="354723"/>
                  </a:lnTo>
                  <a:close/>
                </a:path>
                <a:path w="13160375" h="707389">
                  <a:moveTo>
                    <a:pt x="7022109" y="352425"/>
                  </a:moveTo>
                  <a:lnTo>
                    <a:pt x="7019455" y="309283"/>
                  </a:lnTo>
                  <a:lnTo>
                    <a:pt x="7011543" y="266801"/>
                  </a:lnTo>
                  <a:lnTo>
                    <a:pt x="6998500" y="225590"/>
                  </a:lnTo>
                  <a:lnTo>
                    <a:pt x="6980491" y="186296"/>
                  </a:lnTo>
                  <a:lnTo>
                    <a:pt x="6957822" y="149491"/>
                  </a:lnTo>
                  <a:lnTo>
                    <a:pt x="6930809" y="115747"/>
                  </a:lnTo>
                  <a:lnTo>
                    <a:pt x="6899884" y="85572"/>
                  </a:lnTo>
                  <a:lnTo>
                    <a:pt x="6865480" y="59397"/>
                  </a:lnTo>
                  <a:lnTo>
                    <a:pt x="6828142" y="37630"/>
                  </a:lnTo>
                  <a:lnTo>
                    <a:pt x="6788417" y="20599"/>
                  </a:lnTo>
                  <a:lnTo>
                    <a:pt x="6746900" y="8572"/>
                  </a:lnTo>
                  <a:lnTo>
                    <a:pt x="6704228" y="1701"/>
                  </a:lnTo>
                  <a:lnTo>
                    <a:pt x="6669684" y="0"/>
                  </a:lnTo>
                  <a:lnTo>
                    <a:pt x="6661036" y="114"/>
                  </a:lnTo>
                  <a:lnTo>
                    <a:pt x="6617970" y="3822"/>
                  </a:lnTo>
                  <a:lnTo>
                    <a:pt x="6575692" y="12763"/>
                  </a:lnTo>
                  <a:lnTo>
                    <a:pt x="6534823" y="26835"/>
                  </a:lnTo>
                  <a:lnTo>
                    <a:pt x="6495974" y="45783"/>
                  </a:lnTo>
                  <a:lnTo>
                    <a:pt x="6459741" y="69354"/>
                  </a:lnTo>
                  <a:lnTo>
                    <a:pt x="6426670" y="97180"/>
                  </a:lnTo>
                  <a:lnTo>
                    <a:pt x="6397257" y="128854"/>
                  </a:lnTo>
                  <a:lnTo>
                    <a:pt x="6371933" y="163880"/>
                  </a:lnTo>
                  <a:lnTo>
                    <a:pt x="6351092" y="201752"/>
                  </a:lnTo>
                  <a:lnTo>
                    <a:pt x="6335052" y="241871"/>
                  </a:lnTo>
                  <a:lnTo>
                    <a:pt x="6324028" y="283667"/>
                  </a:lnTo>
                  <a:lnTo>
                    <a:pt x="6318212" y="326504"/>
                  </a:lnTo>
                  <a:lnTo>
                    <a:pt x="6317259" y="352425"/>
                  </a:lnTo>
                  <a:lnTo>
                    <a:pt x="6317361" y="361073"/>
                  </a:lnTo>
                  <a:lnTo>
                    <a:pt x="6321069" y="404139"/>
                  </a:lnTo>
                  <a:lnTo>
                    <a:pt x="6330023" y="446417"/>
                  </a:lnTo>
                  <a:lnTo>
                    <a:pt x="6344082" y="487299"/>
                  </a:lnTo>
                  <a:lnTo>
                    <a:pt x="6363043" y="526135"/>
                  </a:lnTo>
                  <a:lnTo>
                    <a:pt x="6386614" y="562368"/>
                  </a:lnTo>
                  <a:lnTo>
                    <a:pt x="6414440" y="595439"/>
                  </a:lnTo>
                  <a:lnTo>
                    <a:pt x="6446113" y="624852"/>
                  </a:lnTo>
                  <a:lnTo>
                    <a:pt x="6481140" y="650176"/>
                  </a:lnTo>
                  <a:lnTo>
                    <a:pt x="6518999" y="671017"/>
                  </a:lnTo>
                  <a:lnTo>
                    <a:pt x="6559131" y="687070"/>
                  </a:lnTo>
                  <a:lnTo>
                    <a:pt x="6600926" y="698080"/>
                  </a:lnTo>
                  <a:lnTo>
                    <a:pt x="6643764" y="703897"/>
                  </a:lnTo>
                  <a:lnTo>
                    <a:pt x="6669684" y="704850"/>
                  </a:lnTo>
                  <a:lnTo>
                    <a:pt x="6678333" y="704748"/>
                  </a:lnTo>
                  <a:lnTo>
                    <a:pt x="6721399" y="701040"/>
                  </a:lnTo>
                  <a:lnTo>
                    <a:pt x="6763677" y="692086"/>
                  </a:lnTo>
                  <a:lnTo>
                    <a:pt x="6804546" y="678027"/>
                  </a:lnTo>
                  <a:lnTo>
                    <a:pt x="6843395" y="659066"/>
                  </a:lnTo>
                  <a:lnTo>
                    <a:pt x="6879628" y="635495"/>
                  </a:lnTo>
                  <a:lnTo>
                    <a:pt x="6912699" y="607669"/>
                  </a:lnTo>
                  <a:lnTo>
                    <a:pt x="6942112" y="576008"/>
                  </a:lnTo>
                  <a:lnTo>
                    <a:pt x="6967436" y="540969"/>
                  </a:lnTo>
                  <a:lnTo>
                    <a:pt x="6988276" y="503110"/>
                  </a:lnTo>
                  <a:lnTo>
                    <a:pt x="7004317" y="462978"/>
                  </a:lnTo>
                  <a:lnTo>
                    <a:pt x="7015340" y="421182"/>
                  </a:lnTo>
                  <a:lnTo>
                    <a:pt x="7021157" y="378345"/>
                  </a:lnTo>
                  <a:lnTo>
                    <a:pt x="7022109" y="352425"/>
                  </a:lnTo>
                  <a:close/>
                </a:path>
                <a:path w="13160375" h="707389">
                  <a:moveTo>
                    <a:pt x="13160197" y="354723"/>
                  </a:moveTo>
                  <a:lnTo>
                    <a:pt x="13157543" y="311581"/>
                  </a:lnTo>
                  <a:lnTo>
                    <a:pt x="13149631" y="269087"/>
                  </a:lnTo>
                  <a:lnTo>
                    <a:pt x="13136575" y="227888"/>
                  </a:lnTo>
                  <a:lnTo>
                    <a:pt x="13118579" y="188595"/>
                  </a:lnTo>
                  <a:lnTo>
                    <a:pt x="13095910" y="151790"/>
                  </a:lnTo>
                  <a:lnTo>
                    <a:pt x="13068897" y="118046"/>
                  </a:lnTo>
                  <a:lnTo>
                    <a:pt x="13037960" y="87871"/>
                  </a:lnTo>
                  <a:lnTo>
                    <a:pt x="13003568" y="61696"/>
                  </a:lnTo>
                  <a:lnTo>
                    <a:pt x="12966218" y="39928"/>
                  </a:lnTo>
                  <a:lnTo>
                    <a:pt x="12926492" y="22898"/>
                  </a:lnTo>
                  <a:lnTo>
                    <a:pt x="12884988" y="10858"/>
                  </a:lnTo>
                  <a:lnTo>
                    <a:pt x="12842316" y="4000"/>
                  </a:lnTo>
                  <a:lnTo>
                    <a:pt x="12807772" y="2298"/>
                  </a:lnTo>
                  <a:lnTo>
                    <a:pt x="12799111" y="2413"/>
                  </a:lnTo>
                  <a:lnTo>
                    <a:pt x="12756058" y="6108"/>
                  </a:lnTo>
                  <a:lnTo>
                    <a:pt x="12713780" y="15062"/>
                  </a:lnTo>
                  <a:lnTo>
                    <a:pt x="12672898" y="29121"/>
                  </a:lnTo>
                  <a:lnTo>
                    <a:pt x="12634062" y="48082"/>
                  </a:lnTo>
                  <a:lnTo>
                    <a:pt x="12597829" y="71653"/>
                  </a:lnTo>
                  <a:lnTo>
                    <a:pt x="12564758" y="99479"/>
                  </a:lnTo>
                  <a:lnTo>
                    <a:pt x="12535345" y="131152"/>
                  </a:lnTo>
                  <a:lnTo>
                    <a:pt x="12510021" y="166179"/>
                  </a:lnTo>
                  <a:lnTo>
                    <a:pt x="12489180" y="204038"/>
                  </a:lnTo>
                  <a:lnTo>
                    <a:pt x="12473127" y="244170"/>
                  </a:lnTo>
                  <a:lnTo>
                    <a:pt x="12462116" y="285965"/>
                  </a:lnTo>
                  <a:lnTo>
                    <a:pt x="12456300" y="328803"/>
                  </a:lnTo>
                  <a:lnTo>
                    <a:pt x="12455347" y="354723"/>
                  </a:lnTo>
                  <a:lnTo>
                    <a:pt x="12455449" y="363372"/>
                  </a:lnTo>
                  <a:lnTo>
                    <a:pt x="12459157" y="406438"/>
                  </a:lnTo>
                  <a:lnTo>
                    <a:pt x="12468111" y="448716"/>
                  </a:lnTo>
                  <a:lnTo>
                    <a:pt x="12482170" y="489597"/>
                  </a:lnTo>
                  <a:lnTo>
                    <a:pt x="12501131" y="528434"/>
                  </a:lnTo>
                  <a:lnTo>
                    <a:pt x="12524702" y="564667"/>
                  </a:lnTo>
                  <a:lnTo>
                    <a:pt x="12552528" y="597738"/>
                  </a:lnTo>
                  <a:lnTo>
                    <a:pt x="12584189" y="627151"/>
                  </a:lnTo>
                  <a:lnTo>
                    <a:pt x="12619228" y="652475"/>
                  </a:lnTo>
                  <a:lnTo>
                    <a:pt x="12657087" y="673315"/>
                  </a:lnTo>
                  <a:lnTo>
                    <a:pt x="12697219" y="689356"/>
                  </a:lnTo>
                  <a:lnTo>
                    <a:pt x="12739015" y="700379"/>
                  </a:lnTo>
                  <a:lnTo>
                    <a:pt x="12781839" y="706196"/>
                  </a:lnTo>
                  <a:lnTo>
                    <a:pt x="12807772" y="707148"/>
                  </a:lnTo>
                  <a:lnTo>
                    <a:pt x="12816421" y="707047"/>
                  </a:lnTo>
                  <a:lnTo>
                    <a:pt x="12859474" y="703338"/>
                  </a:lnTo>
                  <a:lnTo>
                    <a:pt x="12901765" y="694385"/>
                  </a:lnTo>
                  <a:lnTo>
                    <a:pt x="12942634" y="680326"/>
                  </a:lnTo>
                  <a:lnTo>
                    <a:pt x="12981483" y="661365"/>
                  </a:lnTo>
                  <a:lnTo>
                    <a:pt x="13017703" y="637794"/>
                  </a:lnTo>
                  <a:lnTo>
                    <a:pt x="13050774" y="609968"/>
                  </a:lnTo>
                  <a:lnTo>
                    <a:pt x="13080200" y="578307"/>
                  </a:lnTo>
                  <a:lnTo>
                    <a:pt x="13105511" y="543267"/>
                  </a:lnTo>
                  <a:lnTo>
                    <a:pt x="13126352" y="505409"/>
                  </a:lnTo>
                  <a:lnTo>
                    <a:pt x="13142405" y="465277"/>
                  </a:lnTo>
                  <a:lnTo>
                    <a:pt x="13153416" y="423481"/>
                  </a:lnTo>
                  <a:lnTo>
                    <a:pt x="13159245" y="380644"/>
                  </a:lnTo>
                  <a:lnTo>
                    <a:pt x="13160197" y="354723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7200393"/>
            <a:ext cx="18288000" cy="720090"/>
            <a:chOff x="0" y="7200393"/>
            <a:chExt cx="18288000" cy="720090"/>
          </a:xfrm>
        </p:grpSpPr>
        <p:sp>
          <p:nvSpPr>
            <p:cNvPr id="7" name="object 7"/>
            <p:cNvSpPr/>
            <p:nvPr/>
          </p:nvSpPr>
          <p:spPr>
            <a:xfrm>
              <a:off x="0" y="7443094"/>
              <a:ext cx="18288000" cy="247650"/>
            </a:xfrm>
            <a:custGeom>
              <a:avLst/>
              <a:gdLst/>
              <a:ahLst/>
              <a:cxnLst/>
              <a:rect l="l" t="t" r="r" b="b"/>
              <a:pathLst>
                <a:path w="18288000" h="247650">
                  <a:moveTo>
                    <a:pt x="0" y="0"/>
                  </a:moveTo>
                  <a:lnTo>
                    <a:pt x="18287999" y="0"/>
                  </a:lnTo>
                  <a:lnTo>
                    <a:pt x="18287999" y="247649"/>
                  </a:lnTo>
                  <a:lnTo>
                    <a:pt x="0" y="247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02707" y="7200404"/>
              <a:ext cx="7992109" cy="720090"/>
            </a:xfrm>
            <a:custGeom>
              <a:avLst/>
              <a:gdLst/>
              <a:ahLst/>
              <a:cxnLst/>
              <a:rect l="l" t="t" r="r" b="b"/>
              <a:pathLst>
                <a:path w="7992109" h="720090">
                  <a:moveTo>
                    <a:pt x="704850" y="352425"/>
                  </a:moveTo>
                  <a:lnTo>
                    <a:pt x="702195" y="309283"/>
                  </a:lnTo>
                  <a:lnTo>
                    <a:pt x="694283" y="266788"/>
                  </a:lnTo>
                  <a:lnTo>
                    <a:pt x="681240" y="225590"/>
                  </a:lnTo>
                  <a:lnTo>
                    <a:pt x="663232" y="186283"/>
                  </a:lnTo>
                  <a:lnTo>
                    <a:pt x="640562" y="149491"/>
                  </a:lnTo>
                  <a:lnTo>
                    <a:pt x="613549" y="115747"/>
                  </a:lnTo>
                  <a:lnTo>
                    <a:pt x="582625" y="85559"/>
                  </a:lnTo>
                  <a:lnTo>
                    <a:pt x="548220" y="59385"/>
                  </a:lnTo>
                  <a:lnTo>
                    <a:pt x="510882" y="37630"/>
                  </a:lnTo>
                  <a:lnTo>
                    <a:pt x="471157" y="20599"/>
                  </a:lnTo>
                  <a:lnTo>
                    <a:pt x="429641" y="8559"/>
                  </a:lnTo>
                  <a:lnTo>
                    <a:pt x="386969" y="1689"/>
                  </a:lnTo>
                  <a:lnTo>
                    <a:pt x="352425" y="0"/>
                  </a:lnTo>
                  <a:lnTo>
                    <a:pt x="343776" y="101"/>
                  </a:lnTo>
                  <a:lnTo>
                    <a:pt x="300710" y="3810"/>
                  </a:lnTo>
                  <a:lnTo>
                    <a:pt x="258432" y="12763"/>
                  </a:lnTo>
                  <a:lnTo>
                    <a:pt x="217563" y="26822"/>
                  </a:lnTo>
                  <a:lnTo>
                    <a:pt x="178714" y="45783"/>
                  </a:lnTo>
                  <a:lnTo>
                    <a:pt x="142481" y="69354"/>
                  </a:lnTo>
                  <a:lnTo>
                    <a:pt x="109410" y="97180"/>
                  </a:lnTo>
                  <a:lnTo>
                    <a:pt x="79997" y="128841"/>
                  </a:lnTo>
                  <a:lnTo>
                    <a:pt x="54673" y="163880"/>
                  </a:lnTo>
                  <a:lnTo>
                    <a:pt x="33832" y="201739"/>
                  </a:lnTo>
                  <a:lnTo>
                    <a:pt x="17792" y="241871"/>
                  </a:lnTo>
                  <a:lnTo>
                    <a:pt x="6769" y="283667"/>
                  </a:lnTo>
                  <a:lnTo>
                    <a:pt x="952" y="326491"/>
                  </a:lnTo>
                  <a:lnTo>
                    <a:pt x="0" y="352425"/>
                  </a:lnTo>
                  <a:lnTo>
                    <a:pt x="101" y="361073"/>
                  </a:lnTo>
                  <a:lnTo>
                    <a:pt x="3810" y="404126"/>
                  </a:lnTo>
                  <a:lnTo>
                    <a:pt x="12763" y="446417"/>
                  </a:lnTo>
                  <a:lnTo>
                    <a:pt x="26822" y="487286"/>
                  </a:lnTo>
                  <a:lnTo>
                    <a:pt x="45783" y="526135"/>
                  </a:lnTo>
                  <a:lnTo>
                    <a:pt x="69354" y="562356"/>
                  </a:lnTo>
                  <a:lnTo>
                    <a:pt x="97180" y="595426"/>
                  </a:lnTo>
                  <a:lnTo>
                    <a:pt x="128854" y="624852"/>
                  </a:lnTo>
                  <a:lnTo>
                    <a:pt x="163880" y="650163"/>
                  </a:lnTo>
                  <a:lnTo>
                    <a:pt x="201739" y="671004"/>
                  </a:lnTo>
                  <a:lnTo>
                    <a:pt x="241871" y="687057"/>
                  </a:lnTo>
                  <a:lnTo>
                    <a:pt x="283667" y="698068"/>
                  </a:lnTo>
                  <a:lnTo>
                    <a:pt x="326504" y="703884"/>
                  </a:lnTo>
                  <a:lnTo>
                    <a:pt x="352425" y="704850"/>
                  </a:lnTo>
                  <a:lnTo>
                    <a:pt x="361073" y="704735"/>
                  </a:lnTo>
                  <a:lnTo>
                    <a:pt x="404139" y="701027"/>
                  </a:lnTo>
                  <a:lnTo>
                    <a:pt x="446417" y="692086"/>
                  </a:lnTo>
                  <a:lnTo>
                    <a:pt x="487286" y="678014"/>
                  </a:lnTo>
                  <a:lnTo>
                    <a:pt x="526135" y="659053"/>
                  </a:lnTo>
                  <a:lnTo>
                    <a:pt x="562368" y="635495"/>
                  </a:lnTo>
                  <a:lnTo>
                    <a:pt x="595439" y="607669"/>
                  </a:lnTo>
                  <a:lnTo>
                    <a:pt x="624852" y="575995"/>
                  </a:lnTo>
                  <a:lnTo>
                    <a:pt x="650176" y="540969"/>
                  </a:lnTo>
                  <a:lnTo>
                    <a:pt x="671017" y="503097"/>
                  </a:lnTo>
                  <a:lnTo>
                    <a:pt x="687057" y="462978"/>
                  </a:lnTo>
                  <a:lnTo>
                    <a:pt x="698080" y="421170"/>
                  </a:lnTo>
                  <a:lnTo>
                    <a:pt x="703897" y="378345"/>
                  </a:lnTo>
                  <a:lnTo>
                    <a:pt x="704850" y="352425"/>
                  </a:lnTo>
                  <a:close/>
                </a:path>
                <a:path w="7992109" h="720090">
                  <a:moveTo>
                    <a:pt x="7991754" y="367626"/>
                  </a:moveTo>
                  <a:lnTo>
                    <a:pt x="7989100" y="324485"/>
                  </a:lnTo>
                  <a:lnTo>
                    <a:pt x="7981188" y="281990"/>
                  </a:lnTo>
                  <a:lnTo>
                    <a:pt x="7968132" y="240792"/>
                  </a:lnTo>
                  <a:lnTo>
                    <a:pt x="7950136" y="201498"/>
                  </a:lnTo>
                  <a:lnTo>
                    <a:pt x="7927467" y="164693"/>
                  </a:lnTo>
                  <a:lnTo>
                    <a:pt x="7900454" y="130949"/>
                  </a:lnTo>
                  <a:lnTo>
                    <a:pt x="7869529" y="100774"/>
                  </a:lnTo>
                  <a:lnTo>
                    <a:pt x="7835125" y="74599"/>
                  </a:lnTo>
                  <a:lnTo>
                    <a:pt x="7797774" y="52832"/>
                  </a:lnTo>
                  <a:lnTo>
                    <a:pt x="7758062" y="35801"/>
                  </a:lnTo>
                  <a:lnTo>
                    <a:pt x="7716545" y="23761"/>
                  </a:lnTo>
                  <a:lnTo>
                    <a:pt x="7673873" y="16903"/>
                  </a:lnTo>
                  <a:lnTo>
                    <a:pt x="7639329" y="15201"/>
                  </a:lnTo>
                  <a:lnTo>
                    <a:pt x="7630681" y="15303"/>
                  </a:lnTo>
                  <a:lnTo>
                    <a:pt x="7587615" y="19011"/>
                  </a:lnTo>
                  <a:lnTo>
                    <a:pt x="7545337" y="27965"/>
                  </a:lnTo>
                  <a:lnTo>
                    <a:pt x="7504455" y="42024"/>
                  </a:lnTo>
                  <a:lnTo>
                    <a:pt x="7465619" y="60985"/>
                  </a:lnTo>
                  <a:lnTo>
                    <a:pt x="7429386" y="84556"/>
                  </a:lnTo>
                  <a:lnTo>
                    <a:pt x="7396315" y="112382"/>
                  </a:lnTo>
                  <a:lnTo>
                    <a:pt x="7366902" y="144056"/>
                  </a:lnTo>
                  <a:lnTo>
                    <a:pt x="7341578" y="179082"/>
                  </a:lnTo>
                  <a:lnTo>
                    <a:pt x="7320737" y="216941"/>
                  </a:lnTo>
                  <a:lnTo>
                    <a:pt x="7304697" y="257073"/>
                  </a:lnTo>
                  <a:lnTo>
                    <a:pt x="7293673" y="298869"/>
                  </a:lnTo>
                  <a:lnTo>
                    <a:pt x="7287857" y="341706"/>
                  </a:lnTo>
                  <a:lnTo>
                    <a:pt x="7286904" y="367626"/>
                  </a:lnTo>
                  <a:lnTo>
                    <a:pt x="7287006" y="376275"/>
                  </a:lnTo>
                  <a:lnTo>
                    <a:pt x="7290714" y="419341"/>
                  </a:lnTo>
                  <a:lnTo>
                    <a:pt x="7299668" y="461619"/>
                  </a:lnTo>
                  <a:lnTo>
                    <a:pt x="7313727" y="502500"/>
                  </a:lnTo>
                  <a:lnTo>
                    <a:pt x="7332688" y="541337"/>
                  </a:lnTo>
                  <a:lnTo>
                    <a:pt x="7356259" y="577570"/>
                  </a:lnTo>
                  <a:lnTo>
                    <a:pt x="7384085" y="610641"/>
                  </a:lnTo>
                  <a:lnTo>
                    <a:pt x="7415746" y="640054"/>
                  </a:lnTo>
                  <a:lnTo>
                    <a:pt x="7450785" y="665378"/>
                  </a:lnTo>
                  <a:lnTo>
                    <a:pt x="7488644" y="686219"/>
                  </a:lnTo>
                  <a:lnTo>
                    <a:pt x="7528776" y="702259"/>
                  </a:lnTo>
                  <a:lnTo>
                    <a:pt x="7570571" y="713282"/>
                  </a:lnTo>
                  <a:lnTo>
                    <a:pt x="7613409" y="719099"/>
                  </a:lnTo>
                  <a:lnTo>
                    <a:pt x="7639329" y="720051"/>
                  </a:lnTo>
                  <a:lnTo>
                    <a:pt x="7647978" y="719950"/>
                  </a:lnTo>
                  <a:lnTo>
                    <a:pt x="7691044" y="716241"/>
                  </a:lnTo>
                  <a:lnTo>
                    <a:pt x="7733322" y="707288"/>
                  </a:lnTo>
                  <a:lnTo>
                    <a:pt x="7774191" y="693229"/>
                  </a:lnTo>
                  <a:lnTo>
                    <a:pt x="7813040" y="674268"/>
                  </a:lnTo>
                  <a:lnTo>
                    <a:pt x="7849273" y="650697"/>
                  </a:lnTo>
                  <a:lnTo>
                    <a:pt x="7882331" y="622871"/>
                  </a:lnTo>
                  <a:lnTo>
                    <a:pt x="7911757" y="591197"/>
                  </a:lnTo>
                  <a:lnTo>
                    <a:pt x="7937081" y="556171"/>
                  </a:lnTo>
                  <a:lnTo>
                    <a:pt x="7957921" y="518312"/>
                  </a:lnTo>
                  <a:lnTo>
                    <a:pt x="7973962" y="478180"/>
                  </a:lnTo>
                  <a:lnTo>
                    <a:pt x="7984985" y="436384"/>
                  </a:lnTo>
                  <a:lnTo>
                    <a:pt x="7990802" y="393547"/>
                  </a:lnTo>
                  <a:lnTo>
                    <a:pt x="7991754" y="367626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44958" y="8840881"/>
            <a:ext cx="1114425" cy="1114425"/>
            <a:chOff x="344958" y="8840881"/>
            <a:chExt cx="1114425" cy="1114425"/>
          </a:xfrm>
        </p:grpSpPr>
        <p:sp>
          <p:nvSpPr>
            <p:cNvPr id="10" name="object 10"/>
            <p:cNvSpPr/>
            <p:nvPr/>
          </p:nvSpPr>
          <p:spPr>
            <a:xfrm>
              <a:off x="344958" y="8840881"/>
              <a:ext cx="1114425" cy="1114425"/>
            </a:xfrm>
            <a:custGeom>
              <a:avLst/>
              <a:gdLst/>
              <a:ahLst/>
              <a:cxnLst/>
              <a:rect l="l" t="t" r="r" b="b"/>
              <a:pathLst>
                <a:path w="1114425" h="1114425">
                  <a:moveTo>
                    <a:pt x="557241" y="1114410"/>
                  </a:moveTo>
                  <a:lnTo>
                    <a:pt x="503166" y="1111815"/>
                  </a:lnTo>
                  <a:lnTo>
                    <a:pt x="449991" y="1104090"/>
                  </a:lnTo>
                  <a:lnTo>
                    <a:pt x="398024" y="1091329"/>
                  </a:lnTo>
                  <a:lnTo>
                    <a:pt x="347572" y="1073623"/>
                  </a:lnTo>
                  <a:lnTo>
                    <a:pt x="298942" y="1051065"/>
                  </a:lnTo>
                  <a:lnTo>
                    <a:pt x="252443" y="1023747"/>
                  </a:lnTo>
                  <a:lnTo>
                    <a:pt x="132468" y="1095343"/>
                  </a:lnTo>
                  <a:lnTo>
                    <a:pt x="169920" y="957839"/>
                  </a:lnTo>
                  <a:lnTo>
                    <a:pt x="135231" y="921201"/>
                  </a:lnTo>
                  <a:lnTo>
                    <a:pt x="104281" y="882097"/>
                  </a:lnTo>
                  <a:lnTo>
                    <a:pt x="77162" y="840740"/>
                  </a:lnTo>
                  <a:lnTo>
                    <a:pt x="53965" y="797342"/>
                  </a:lnTo>
                  <a:lnTo>
                    <a:pt x="34781" y="752119"/>
                  </a:lnTo>
                  <a:lnTo>
                    <a:pt x="19701" y="705282"/>
                  </a:lnTo>
                  <a:lnTo>
                    <a:pt x="8816" y="657046"/>
                  </a:lnTo>
                  <a:lnTo>
                    <a:pt x="2219" y="607623"/>
                  </a:lnTo>
                  <a:lnTo>
                    <a:pt x="0" y="557226"/>
                  </a:lnTo>
                  <a:lnTo>
                    <a:pt x="2048" y="509217"/>
                  </a:lnTo>
                  <a:lnTo>
                    <a:pt x="8083" y="462329"/>
                  </a:lnTo>
                  <a:lnTo>
                    <a:pt x="17935" y="416729"/>
                  </a:lnTo>
                  <a:lnTo>
                    <a:pt x="31435" y="372587"/>
                  </a:lnTo>
                  <a:lnTo>
                    <a:pt x="48415" y="330071"/>
                  </a:lnTo>
                  <a:lnTo>
                    <a:pt x="68708" y="289350"/>
                  </a:lnTo>
                  <a:lnTo>
                    <a:pt x="92143" y="250592"/>
                  </a:lnTo>
                  <a:lnTo>
                    <a:pt x="118554" y="213967"/>
                  </a:lnTo>
                  <a:lnTo>
                    <a:pt x="147771" y="179641"/>
                  </a:lnTo>
                  <a:lnTo>
                    <a:pt x="179626" y="147785"/>
                  </a:lnTo>
                  <a:lnTo>
                    <a:pt x="213951" y="118566"/>
                  </a:lnTo>
                  <a:lnTo>
                    <a:pt x="250577" y="92154"/>
                  </a:lnTo>
                  <a:lnTo>
                    <a:pt x="289336" y="68716"/>
                  </a:lnTo>
                  <a:lnTo>
                    <a:pt x="330058" y="48422"/>
                  </a:lnTo>
                  <a:lnTo>
                    <a:pt x="372577" y="31439"/>
                  </a:lnTo>
                  <a:lnTo>
                    <a:pt x="416723" y="17937"/>
                  </a:lnTo>
                  <a:lnTo>
                    <a:pt x="462328" y="8084"/>
                  </a:lnTo>
                  <a:lnTo>
                    <a:pt x="509223" y="2049"/>
                  </a:lnTo>
                  <a:lnTo>
                    <a:pt x="557241" y="0"/>
                  </a:lnTo>
                  <a:lnTo>
                    <a:pt x="605242" y="2049"/>
                  </a:lnTo>
                  <a:lnTo>
                    <a:pt x="652123" y="8084"/>
                  </a:lnTo>
                  <a:lnTo>
                    <a:pt x="697716" y="17937"/>
                  </a:lnTo>
                  <a:lnTo>
                    <a:pt x="741853" y="31439"/>
                  </a:lnTo>
                  <a:lnTo>
                    <a:pt x="784364" y="48422"/>
                  </a:lnTo>
                  <a:lnTo>
                    <a:pt x="825081" y="68716"/>
                  </a:lnTo>
                  <a:lnTo>
                    <a:pt x="863836" y="92154"/>
                  </a:lnTo>
                  <a:lnTo>
                    <a:pt x="900460" y="118566"/>
                  </a:lnTo>
                  <a:lnTo>
                    <a:pt x="934783" y="147785"/>
                  </a:lnTo>
                  <a:lnTo>
                    <a:pt x="966638" y="179641"/>
                  </a:lnTo>
                  <a:lnTo>
                    <a:pt x="995856" y="213967"/>
                  </a:lnTo>
                  <a:lnTo>
                    <a:pt x="1022268" y="250592"/>
                  </a:lnTo>
                  <a:lnTo>
                    <a:pt x="1045706" y="289350"/>
                  </a:lnTo>
                  <a:lnTo>
                    <a:pt x="1066001" y="330071"/>
                  </a:lnTo>
                  <a:lnTo>
                    <a:pt x="1082984" y="372587"/>
                  </a:lnTo>
                  <a:lnTo>
                    <a:pt x="1096486" y="416729"/>
                  </a:lnTo>
                  <a:lnTo>
                    <a:pt x="1106339" y="462329"/>
                  </a:lnTo>
                  <a:lnTo>
                    <a:pt x="1112375" y="509217"/>
                  </a:lnTo>
                  <a:lnTo>
                    <a:pt x="1114424" y="557226"/>
                  </a:lnTo>
                  <a:lnTo>
                    <a:pt x="1112375" y="605235"/>
                  </a:lnTo>
                  <a:lnTo>
                    <a:pt x="1106339" y="652123"/>
                  </a:lnTo>
                  <a:lnTo>
                    <a:pt x="1096486" y="697721"/>
                  </a:lnTo>
                  <a:lnTo>
                    <a:pt x="1082984" y="741861"/>
                  </a:lnTo>
                  <a:lnTo>
                    <a:pt x="1066001" y="784374"/>
                  </a:lnTo>
                  <a:lnTo>
                    <a:pt x="1045706" y="825093"/>
                  </a:lnTo>
                  <a:lnTo>
                    <a:pt x="1022268" y="863847"/>
                  </a:lnTo>
                  <a:lnTo>
                    <a:pt x="995856" y="900470"/>
                  </a:lnTo>
                  <a:lnTo>
                    <a:pt x="966638" y="934792"/>
                  </a:lnTo>
                  <a:lnTo>
                    <a:pt x="934783" y="966644"/>
                  </a:lnTo>
                  <a:lnTo>
                    <a:pt x="900460" y="995860"/>
                  </a:lnTo>
                  <a:lnTo>
                    <a:pt x="863836" y="1022269"/>
                  </a:lnTo>
                  <a:lnTo>
                    <a:pt x="825081" y="1045703"/>
                  </a:lnTo>
                  <a:lnTo>
                    <a:pt x="784364" y="1065995"/>
                  </a:lnTo>
                  <a:lnTo>
                    <a:pt x="741853" y="1082975"/>
                  </a:lnTo>
                  <a:lnTo>
                    <a:pt x="697716" y="1096475"/>
                  </a:lnTo>
                  <a:lnTo>
                    <a:pt x="652123" y="1106327"/>
                  </a:lnTo>
                  <a:lnTo>
                    <a:pt x="605242" y="1112361"/>
                  </a:lnTo>
                  <a:lnTo>
                    <a:pt x="557241" y="1114410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99115" y="9003358"/>
              <a:ext cx="199390" cy="756920"/>
            </a:xfrm>
            <a:custGeom>
              <a:avLst/>
              <a:gdLst/>
              <a:ahLst/>
              <a:cxnLst/>
              <a:rect l="l" t="t" r="r" b="b"/>
              <a:pathLst>
                <a:path w="199390" h="756920">
                  <a:moveTo>
                    <a:pt x="99137" y="756749"/>
                  </a:moveTo>
                  <a:lnTo>
                    <a:pt x="61491" y="749559"/>
                  </a:lnTo>
                  <a:lnTo>
                    <a:pt x="29776" y="728003"/>
                  </a:lnTo>
                  <a:lnTo>
                    <a:pt x="8233" y="696294"/>
                  </a:lnTo>
                  <a:lnTo>
                    <a:pt x="1044" y="658642"/>
                  </a:lnTo>
                  <a:lnTo>
                    <a:pt x="2842" y="639087"/>
                  </a:lnTo>
                  <a:lnTo>
                    <a:pt x="29776" y="589310"/>
                  </a:lnTo>
                  <a:lnTo>
                    <a:pt x="61491" y="567749"/>
                  </a:lnTo>
                  <a:lnTo>
                    <a:pt x="99137" y="560564"/>
                  </a:lnTo>
                  <a:lnTo>
                    <a:pt x="118929" y="562360"/>
                  </a:lnTo>
                  <a:lnTo>
                    <a:pt x="169021" y="589310"/>
                  </a:lnTo>
                  <a:lnTo>
                    <a:pt x="190571" y="621016"/>
                  </a:lnTo>
                  <a:lnTo>
                    <a:pt x="197766" y="658642"/>
                  </a:lnTo>
                  <a:lnTo>
                    <a:pt x="195966" y="678213"/>
                  </a:lnTo>
                  <a:lnTo>
                    <a:pt x="169021" y="728003"/>
                  </a:lnTo>
                  <a:lnTo>
                    <a:pt x="137170" y="749559"/>
                  </a:lnTo>
                  <a:lnTo>
                    <a:pt x="99137" y="756749"/>
                  </a:lnTo>
                  <a:close/>
                </a:path>
                <a:path w="199390" h="756920">
                  <a:moveTo>
                    <a:pt x="151463" y="524171"/>
                  </a:moveTo>
                  <a:lnTo>
                    <a:pt x="49452" y="524171"/>
                  </a:lnTo>
                  <a:lnTo>
                    <a:pt x="45429" y="466194"/>
                  </a:lnTo>
                  <a:lnTo>
                    <a:pt x="41792" y="418669"/>
                  </a:lnTo>
                  <a:lnTo>
                    <a:pt x="38590" y="382090"/>
                  </a:lnTo>
                  <a:lnTo>
                    <a:pt x="35783" y="355962"/>
                  </a:lnTo>
                  <a:lnTo>
                    <a:pt x="3163" y="142379"/>
                  </a:lnTo>
                  <a:lnTo>
                    <a:pt x="1775" y="130093"/>
                  </a:lnTo>
                  <a:lnTo>
                    <a:pt x="787" y="119051"/>
                  </a:lnTo>
                  <a:lnTo>
                    <a:pt x="196" y="109258"/>
                  </a:lnTo>
                  <a:lnTo>
                    <a:pt x="0" y="100719"/>
                  </a:lnTo>
                  <a:lnTo>
                    <a:pt x="839" y="87719"/>
                  </a:lnTo>
                  <a:lnTo>
                    <a:pt x="13393" y="50889"/>
                  </a:lnTo>
                  <a:lnTo>
                    <a:pt x="39139" y="21176"/>
                  </a:lnTo>
                  <a:lnTo>
                    <a:pt x="74088" y="3428"/>
                  </a:lnTo>
                  <a:lnTo>
                    <a:pt x="98905" y="0"/>
                  </a:lnTo>
                  <a:lnTo>
                    <a:pt x="111420" y="873"/>
                  </a:lnTo>
                  <a:lnTo>
                    <a:pt x="148067" y="13973"/>
                  </a:lnTo>
                  <a:lnTo>
                    <a:pt x="178037" y="40419"/>
                  </a:lnTo>
                  <a:lnTo>
                    <a:pt x="195448" y="76061"/>
                  </a:lnTo>
                  <a:lnTo>
                    <a:pt x="198797" y="101778"/>
                  </a:lnTo>
                  <a:lnTo>
                    <a:pt x="198468" y="112786"/>
                  </a:lnTo>
                  <a:lnTo>
                    <a:pt x="197483" y="125244"/>
                  </a:lnTo>
                  <a:lnTo>
                    <a:pt x="195846" y="139151"/>
                  </a:lnTo>
                  <a:lnTo>
                    <a:pt x="193558" y="154510"/>
                  </a:lnTo>
                  <a:lnTo>
                    <a:pt x="183921" y="212770"/>
                  </a:lnTo>
                  <a:lnTo>
                    <a:pt x="175627" y="265208"/>
                  </a:lnTo>
                  <a:lnTo>
                    <a:pt x="168679" y="311825"/>
                  </a:lnTo>
                  <a:lnTo>
                    <a:pt x="163081" y="352620"/>
                  </a:lnTo>
                  <a:lnTo>
                    <a:pt x="155998" y="418834"/>
                  </a:lnTo>
                  <a:lnTo>
                    <a:pt x="152329" y="486960"/>
                  </a:lnTo>
                  <a:lnTo>
                    <a:pt x="151463" y="5241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03540" y="4104724"/>
            <a:ext cx="5554980" cy="316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5819" marR="1097915" indent="-446405">
              <a:lnSpc>
                <a:spcPct val="115700"/>
              </a:lnSpc>
              <a:spcBef>
                <a:spcPts val="100"/>
              </a:spcBef>
            </a:pPr>
            <a:r>
              <a:rPr sz="2450" b="1" spc="270" dirty="0">
                <a:latin typeface="Trebuchet MS"/>
                <a:cs typeface="Trebuchet MS"/>
              </a:rPr>
              <a:t>СЕЛЬСКОЕ</a:t>
            </a:r>
            <a:r>
              <a:rPr sz="2450" b="1" spc="-80" dirty="0">
                <a:latin typeface="Trebuchet MS"/>
                <a:cs typeface="Trebuchet MS"/>
              </a:rPr>
              <a:t> </a:t>
            </a:r>
            <a:r>
              <a:rPr sz="2450" b="1" spc="265" dirty="0">
                <a:latin typeface="Trebuchet MS"/>
                <a:cs typeface="Trebuchet MS"/>
              </a:rPr>
              <a:t>ХОЗЯЙСТВО </a:t>
            </a:r>
            <a:r>
              <a:rPr sz="2450" b="1" spc="-725" dirty="0">
                <a:latin typeface="Trebuchet MS"/>
                <a:cs typeface="Trebuchet MS"/>
              </a:rPr>
              <a:t> </a:t>
            </a:r>
            <a:r>
              <a:rPr sz="2450" b="1" spc="285" dirty="0">
                <a:latin typeface="Trebuchet MS"/>
                <a:cs typeface="Trebuchet MS"/>
              </a:rPr>
              <a:t>И</a:t>
            </a:r>
            <a:r>
              <a:rPr sz="2450" b="1" spc="-40" dirty="0">
                <a:latin typeface="Trebuchet MS"/>
                <a:cs typeface="Trebuchet MS"/>
              </a:rPr>
              <a:t> </a:t>
            </a:r>
            <a:r>
              <a:rPr sz="2450" b="1" spc="275" dirty="0">
                <a:latin typeface="Trebuchet MS"/>
                <a:cs typeface="Trebuchet MS"/>
              </a:rPr>
              <a:t>БИОРЕСУРСЫ,</a:t>
            </a:r>
            <a:endParaRPr sz="2450">
              <a:latin typeface="Trebuchet MS"/>
              <a:cs typeface="Trebuchet MS"/>
            </a:endParaRPr>
          </a:p>
          <a:p>
            <a:pPr marR="904875" algn="ctr">
              <a:lnSpc>
                <a:spcPct val="100000"/>
              </a:lnSpc>
              <a:spcBef>
                <a:spcPts val="459"/>
              </a:spcBef>
            </a:pPr>
            <a:r>
              <a:rPr sz="2450" b="1" spc="280" dirty="0">
                <a:latin typeface="Trebuchet MS"/>
                <a:cs typeface="Trebuchet MS"/>
              </a:rPr>
              <a:t>ВЕТЕРИНАРИЯ</a:t>
            </a:r>
            <a:endParaRPr sz="2450">
              <a:latin typeface="Trebuchet MS"/>
              <a:cs typeface="Trebuchet MS"/>
            </a:endParaRPr>
          </a:p>
          <a:p>
            <a:pPr marR="814069" algn="ctr">
              <a:lnSpc>
                <a:spcPts val="2890"/>
              </a:lnSpc>
              <a:spcBef>
                <a:spcPts val="464"/>
              </a:spcBef>
            </a:pPr>
            <a:r>
              <a:rPr sz="2450" b="1" spc="180" dirty="0">
                <a:latin typeface="Trebuchet MS"/>
                <a:cs typeface="Trebuchet MS"/>
              </a:rPr>
              <a:t>(В</a:t>
            </a:r>
            <a:r>
              <a:rPr sz="2450" b="1" spc="-45" dirty="0">
                <a:latin typeface="Trebuchet MS"/>
                <a:cs typeface="Trebuchet MS"/>
              </a:rPr>
              <a:t> </a:t>
            </a:r>
            <a:r>
              <a:rPr sz="2450" b="1" spc="345" dirty="0">
                <a:latin typeface="Trebuchet MS"/>
                <a:cs typeface="Trebuchet MS"/>
              </a:rPr>
              <a:t>НАЦИОНАЛЬНЫЕ</a:t>
            </a:r>
            <a:r>
              <a:rPr sz="2450" b="1" spc="-40" dirty="0">
                <a:latin typeface="Trebuchet MS"/>
                <a:cs typeface="Trebuchet MS"/>
              </a:rPr>
              <a:t> </a:t>
            </a:r>
            <a:r>
              <a:rPr sz="2450" b="1" spc="280" dirty="0">
                <a:latin typeface="Trebuchet MS"/>
                <a:cs typeface="Trebuchet MS"/>
              </a:rPr>
              <a:t>ВУЗЫ)</a:t>
            </a:r>
            <a:endParaRPr sz="2450">
              <a:latin typeface="Trebuchet MS"/>
              <a:cs typeface="Trebuchet MS"/>
            </a:endParaRPr>
          </a:p>
          <a:p>
            <a:pPr marR="5080" algn="r">
              <a:lnSpc>
                <a:spcPts val="11170"/>
              </a:lnSpc>
            </a:pPr>
            <a:r>
              <a:rPr sz="9350" b="1" spc="-420" dirty="0">
                <a:solidFill>
                  <a:srgbClr val="2D176A"/>
                </a:solidFill>
                <a:latin typeface="Verdana"/>
                <a:cs typeface="Verdana"/>
              </a:rPr>
              <a:t>65</a:t>
            </a:r>
            <a:endParaRPr sz="9350">
              <a:latin typeface="Verdana"/>
              <a:cs typeface="Verdan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169419" y="1847633"/>
            <a:ext cx="1710689" cy="14535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350" spc="-200" dirty="0">
                <a:solidFill>
                  <a:srgbClr val="2D176A"/>
                </a:solidFill>
                <a:latin typeface="Verdana"/>
                <a:cs typeface="Verdana"/>
              </a:rPr>
              <a:t>6</a:t>
            </a:r>
            <a:r>
              <a:rPr sz="9350" spc="160" dirty="0">
                <a:solidFill>
                  <a:srgbClr val="2D176A"/>
                </a:solidFill>
                <a:latin typeface="Verdana"/>
                <a:cs typeface="Verdana"/>
              </a:rPr>
              <a:t>0</a:t>
            </a:r>
            <a:endParaRPr sz="93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87267" y="2018357"/>
            <a:ext cx="1709420" cy="14535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350" b="1" spc="-210" dirty="0">
                <a:solidFill>
                  <a:srgbClr val="2D176A"/>
                </a:solidFill>
                <a:latin typeface="Verdana"/>
                <a:cs typeface="Verdana"/>
              </a:rPr>
              <a:t>7</a:t>
            </a:r>
            <a:r>
              <a:rPr sz="9350" b="1" spc="160" dirty="0">
                <a:solidFill>
                  <a:srgbClr val="2D176A"/>
                </a:solidFill>
                <a:latin typeface="Verdana"/>
                <a:cs typeface="Verdana"/>
              </a:rPr>
              <a:t>0</a:t>
            </a:r>
            <a:endParaRPr sz="93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552052" y="1992341"/>
            <a:ext cx="1607185" cy="14535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350" b="1" spc="-210" dirty="0">
                <a:solidFill>
                  <a:srgbClr val="2D176A"/>
                </a:solidFill>
                <a:latin typeface="Verdana"/>
                <a:cs typeface="Verdana"/>
              </a:rPr>
              <a:t>7</a:t>
            </a:r>
            <a:r>
              <a:rPr sz="9350" b="1" spc="-645" dirty="0">
                <a:solidFill>
                  <a:srgbClr val="2D176A"/>
                </a:solidFill>
                <a:latin typeface="Verdana"/>
                <a:cs typeface="Verdana"/>
              </a:rPr>
              <a:t>5</a:t>
            </a:r>
            <a:endParaRPr sz="935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33519" y="4387067"/>
            <a:ext cx="3636010" cy="399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50" b="1" spc="325" dirty="0">
                <a:latin typeface="Trebuchet MS"/>
                <a:cs typeface="Trebuchet MS"/>
              </a:rPr>
              <a:t>ЗДРАВООХРАНЕНИЕ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956426" y="4250955"/>
            <a:ext cx="4591685" cy="74993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1668780">
              <a:lnSpc>
                <a:spcPts val="2760"/>
              </a:lnSpc>
              <a:spcBef>
                <a:spcPts val="340"/>
              </a:spcBef>
            </a:pPr>
            <a:r>
              <a:rPr sz="2450" b="1" spc="365" dirty="0">
                <a:latin typeface="Trebuchet MS"/>
                <a:cs typeface="Trebuchet MS"/>
              </a:rPr>
              <a:t>ПРАВО </a:t>
            </a:r>
            <a:r>
              <a:rPr sz="2450" b="1" spc="370" dirty="0">
                <a:latin typeface="Trebuchet MS"/>
                <a:cs typeface="Trebuchet MS"/>
              </a:rPr>
              <a:t> </a:t>
            </a:r>
            <a:r>
              <a:rPr sz="2450" b="1" spc="270" dirty="0">
                <a:latin typeface="Trebuchet MS"/>
                <a:cs typeface="Trebuchet MS"/>
              </a:rPr>
              <a:t>ПЕДАГОГИЧЕСКИЕ</a:t>
            </a:r>
            <a:r>
              <a:rPr sz="2450" b="1" spc="-80" dirty="0">
                <a:latin typeface="Trebuchet MS"/>
                <a:cs typeface="Trebuchet MS"/>
              </a:rPr>
              <a:t> </a:t>
            </a:r>
            <a:r>
              <a:rPr sz="2450" b="1" spc="320" dirty="0">
                <a:latin typeface="Trebuchet MS"/>
                <a:cs typeface="Trebuchet MS"/>
              </a:rPr>
              <a:t>НАУКИ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914578" y="5819871"/>
            <a:ext cx="1653539" cy="14535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350" b="1" spc="-650" dirty="0">
                <a:solidFill>
                  <a:srgbClr val="2D176A"/>
                </a:solidFill>
                <a:latin typeface="Verdana"/>
                <a:cs typeface="Verdana"/>
              </a:rPr>
              <a:t>5</a:t>
            </a:r>
            <a:r>
              <a:rPr sz="9350" b="1" spc="160" dirty="0">
                <a:solidFill>
                  <a:srgbClr val="2D176A"/>
                </a:solidFill>
                <a:latin typeface="Verdana"/>
                <a:cs typeface="Verdana"/>
              </a:rPr>
              <a:t>0</a:t>
            </a:r>
            <a:endParaRPr sz="93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90160" y="8116613"/>
            <a:ext cx="4502785" cy="399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50" b="1" spc="360" dirty="0">
                <a:latin typeface="Trebuchet MS"/>
                <a:cs typeface="Trebuchet MS"/>
              </a:rPr>
              <a:t>В</a:t>
            </a:r>
            <a:r>
              <a:rPr sz="2450" b="1" spc="-55" dirty="0">
                <a:latin typeface="Trebuchet MS"/>
                <a:cs typeface="Trebuchet MS"/>
              </a:rPr>
              <a:t> </a:t>
            </a:r>
            <a:r>
              <a:rPr sz="2450" b="1" spc="345" dirty="0">
                <a:latin typeface="Trebuchet MS"/>
                <a:cs typeface="Trebuchet MS"/>
              </a:rPr>
              <a:t>НАЦИОНАЛЬНЫЕ</a:t>
            </a:r>
            <a:r>
              <a:rPr sz="2450" b="1" spc="-50" dirty="0">
                <a:latin typeface="Trebuchet MS"/>
                <a:cs typeface="Trebuchet MS"/>
              </a:rPr>
              <a:t> </a:t>
            </a:r>
            <a:r>
              <a:rPr sz="2450" b="1" spc="355" dirty="0">
                <a:latin typeface="Trebuchet MS"/>
                <a:cs typeface="Trebuchet MS"/>
              </a:rPr>
              <a:t>ВУЗЫ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944325" y="8116613"/>
            <a:ext cx="3650615" cy="399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50" b="1" spc="360" dirty="0">
                <a:latin typeface="Trebuchet MS"/>
                <a:cs typeface="Trebuchet MS"/>
              </a:rPr>
              <a:t>В</a:t>
            </a:r>
            <a:r>
              <a:rPr sz="2450" b="1" spc="-55" dirty="0">
                <a:latin typeface="Trebuchet MS"/>
                <a:cs typeface="Trebuchet MS"/>
              </a:rPr>
              <a:t> </a:t>
            </a:r>
            <a:r>
              <a:rPr sz="2450" b="1" spc="295" dirty="0">
                <a:latin typeface="Trebuchet MS"/>
                <a:cs typeface="Trebuchet MS"/>
              </a:rPr>
              <a:t>ОСТАЛЬНЫЕ</a:t>
            </a:r>
            <a:r>
              <a:rPr sz="2450" b="1" spc="-55" dirty="0">
                <a:latin typeface="Trebuchet MS"/>
                <a:cs typeface="Trebuchet MS"/>
              </a:rPr>
              <a:t> </a:t>
            </a:r>
            <a:r>
              <a:rPr sz="2450" b="1" spc="355" dirty="0">
                <a:latin typeface="Trebuchet MS"/>
                <a:cs typeface="Trebuchet MS"/>
              </a:rPr>
              <a:t>ВУЗЫ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273505" y="9585120"/>
            <a:ext cx="14103985" cy="38100"/>
          </a:xfrm>
          <a:custGeom>
            <a:avLst/>
            <a:gdLst/>
            <a:ahLst/>
            <a:cxnLst/>
            <a:rect l="l" t="t" r="r" b="b"/>
            <a:pathLst>
              <a:path w="14103985" h="38100">
                <a:moveTo>
                  <a:pt x="14103405" y="38099"/>
                </a:moveTo>
                <a:lnTo>
                  <a:pt x="0" y="38099"/>
                </a:lnTo>
                <a:lnTo>
                  <a:pt x="0" y="0"/>
                </a:lnTo>
                <a:lnTo>
                  <a:pt x="14103405" y="0"/>
                </a:lnTo>
                <a:lnTo>
                  <a:pt x="14103405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636054" y="9093693"/>
            <a:ext cx="15753715" cy="565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50" b="1" u="heavy" spc="52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КАЖ</a:t>
            </a:r>
            <a:r>
              <a:rPr sz="3550" b="1" spc="520" dirty="0">
                <a:latin typeface="Trebuchet MS"/>
                <a:cs typeface="Trebuchet MS"/>
              </a:rPr>
              <a:t>ДЫЙ</a:t>
            </a:r>
            <a:r>
              <a:rPr sz="3550" b="1" spc="-35" dirty="0">
                <a:latin typeface="Trebuchet MS"/>
                <a:cs typeface="Trebuchet MS"/>
              </a:rPr>
              <a:t> </a:t>
            </a:r>
            <a:r>
              <a:rPr sz="3550" b="1" spc="434" dirty="0">
                <a:latin typeface="Trebuchet MS"/>
                <a:cs typeface="Trebuchet MS"/>
              </a:rPr>
              <a:t>ВУЗ</a:t>
            </a:r>
            <a:r>
              <a:rPr sz="3550" b="1" spc="-35" dirty="0">
                <a:latin typeface="Trebuchet MS"/>
                <a:cs typeface="Trebuchet MS"/>
              </a:rPr>
              <a:t> </a:t>
            </a:r>
            <a:r>
              <a:rPr sz="3550" b="1" spc="415" dirty="0">
                <a:latin typeface="Trebuchet MS"/>
                <a:cs typeface="Trebuchet MS"/>
              </a:rPr>
              <a:t>МОЖЕТ</a:t>
            </a:r>
            <a:r>
              <a:rPr sz="3550" b="1" spc="-35" dirty="0">
                <a:latin typeface="Trebuchet MS"/>
                <a:cs typeface="Trebuchet MS"/>
              </a:rPr>
              <a:t> </a:t>
            </a:r>
            <a:r>
              <a:rPr sz="3550" b="1" spc="375" dirty="0">
                <a:latin typeface="Trebuchet MS"/>
                <a:cs typeface="Trebuchet MS"/>
              </a:rPr>
              <a:t>УСТАНОВИТЬ</a:t>
            </a:r>
            <a:r>
              <a:rPr sz="3550" b="1" spc="-35" dirty="0">
                <a:latin typeface="Trebuchet MS"/>
                <a:cs typeface="Trebuchet MS"/>
              </a:rPr>
              <a:t> </a:t>
            </a:r>
            <a:r>
              <a:rPr sz="3550" b="1" spc="434" dirty="0">
                <a:latin typeface="Trebuchet MS"/>
                <a:cs typeface="Trebuchet MS"/>
              </a:rPr>
              <a:t>СВОЙ</a:t>
            </a:r>
            <a:r>
              <a:rPr sz="3550" b="1" spc="-30" dirty="0">
                <a:latin typeface="Trebuchet MS"/>
                <a:cs typeface="Trebuchet MS"/>
              </a:rPr>
              <a:t> </a:t>
            </a:r>
            <a:r>
              <a:rPr sz="3550" b="1" spc="459" dirty="0">
                <a:latin typeface="Trebuchet MS"/>
                <a:cs typeface="Trebuchet MS"/>
              </a:rPr>
              <a:t>ПОРОГОВЫЙ</a:t>
            </a:r>
            <a:r>
              <a:rPr sz="3550" b="1" spc="-35" dirty="0">
                <a:latin typeface="Trebuchet MS"/>
                <a:cs typeface="Trebuchet MS"/>
              </a:rPr>
              <a:t> </a:t>
            </a:r>
            <a:r>
              <a:rPr sz="3550" b="1" spc="315" dirty="0">
                <a:latin typeface="Trebuchet MS"/>
                <a:cs typeface="Trebuchet MS"/>
              </a:rPr>
              <a:t>БАЛЛ.</a:t>
            </a:r>
            <a:endParaRPr sz="35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1580" y="1843697"/>
            <a:ext cx="6778625" cy="375983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385570" marR="1144270">
              <a:lnSpc>
                <a:spcPts val="3150"/>
              </a:lnSpc>
              <a:spcBef>
                <a:spcPts val="380"/>
              </a:spcBef>
            </a:pPr>
            <a:r>
              <a:rPr sz="2800" b="1" spc="155" dirty="0">
                <a:solidFill>
                  <a:srgbClr val="2D176A"/>
                </a:solidFill>
                <a:latin typeface="Tahoma"/>
                <a:cs typeface="Tahoma"/>
              </a:rPr>
              <a:t>КАЗАХСКИЙ </a:t>
            </a:r>
            <a:r>
              <a:rPr sz="2800" b="1" spc="160" dirty="0">
                <a:solidFill>
                  <a:srgbClr val="2D176A"/>
                </a:solidFill>
                <a:latin typeface="Tahoma"/>
                <a:cs typeface="Tahoma"/>
              </a:rPr>
              <a:t> </a:t>
            </a:r>
            <a:r>
              <a:rPr sz="2800" b="1" spc="170" dirty="0">
                <a:solidFill>
                  <a:srgbClr val="2D176A"/>
                </a:solidFill>
                <a:latin typeface="Tahoma"/>
                <a:cs typeface="Tahoma"/>
              </a:rPr>
              <a:t>НАЦИОНАЛЬНЫЙ </a:t>
            </a:r>
            <a:r>
              <a:rPr sz="2800" b="1" spc="175" dirty="0">
                <a:solidFill>
                  <a:srgbClr val="2D176A"/>
                </a:solidFill>
                <a:latin typeface="Tahoma"/>
                <a:cs typeface="Tahoma"/>
              </a:rPr>
              <a:t> </a:t>
            </a:r>
            <a:r>
              <a:rPr sz="2800" b="1" spc="135" dirty="0">
                <a:solidFill>
                  <a:srgbClr val="2D176A"/>
                </a:solidFill>
                <a:latin typeface="Tahoma"/>
                <a:cs typeface="Tahoma"/>
              </a:rPr>
              <a:t>УНИВЕРСИТЕТ </a:t>
            </a:r>
            <a:r>
              <a:rPr sz="2800" b="1" spc="140" dirty="0">
                <a:solidFill>
                  <a:srgbClr val="2D176A"/>
                </a:solidFill>
                <a:latin typeface="Tahoma"/>
                <a:cs typeface="Tahoma"/>
              </a:rPr>
              <a:t> </a:t>
            </a:r>
            <a:r>
              <a:rPr sz="2800" b="1" spc="150" dirty="0">
                <a:solidFill>
                  <a:srgbClr val="2D176A"/>
                </a:solidFill>
                <a:latin typeface="Tahoma"/>
                <a:cs typeface="Tahoma"/>
              </a:rPr>
              <a:t>ИМЕНИ</a:t>
            </a:r>
            <a:r>
              <a:rPr sz="2800" b="1" spc="-110" dirty="0">
                <a:solidFill>
                  <a:srgbClr val="2D176A"/>
                </a:solidFill>
                <a:latin typeface="Tahoma"/>
                <a:cs typeface="Tahoma"/>
              </a:rPr>
              <a:t> </a:t>
            </a:r>
            <a:r>
              <a:rPr sz="2800" b="1" spc="165" dirty="0">
                <a:solidFill>
                  <a:srgbClr val="2D176A"/>
                </a:solidFill>
                <a:latin typeface="Tahoma"/>
                <a:cs typeface="Tahoma"/>
              </a:rPr>
              <a:t>АЛЬ-ФАРАБИ</a:t>
            </a:r>
            <a:endParaRPr sz="2800">
              <a:latin typeface="Tahoma"/>
              <a:cs typeface="Tahoma"/>
            </a:endParaRPr>
          </a:p>
          <a:p>
            <a:pPr marL="12700">
              <a:lnSpc>
                <a:spcPts val="2655"/>
              </a:lnSpc>
              <a:spcBef>
                <a:spcPts val="1010"/>
              </a:spcBef>
            </a:pPr>
            <a:r>
              <a:rPr sz="2300" b="1" spc="155" dirty="0">
                <a:latin typeface="Tahoma"/>
                <a:cs typeface="Tahoma"/>
              </a:rPr>
              <a:t>М</a:t>
            </a:r>
            <a:r>
              <a:rPr sz="2300" b="1" spc="120" dirty="0">
                <a:latin typeface="Tahoma"/>
                <a:cs typeface="Tahoma"/>
              </a:rPr>
              <a:t>Е</a:t>
            </a:r>
            <a:r>
              <a:rPr sz="2300" b="1" spc="10" dirty="0">
                <a:latin typeface="Tahoma"/>
                <a:cs typeface="Tahoma"/>
              </a:rPr>
              <a:t>Х</a:t>
            </a:r>
            <a:r>
              <a:rPr sz="2300" b="1" spc="204" dirty="0">
                <a:latin typeface="Tahoma"/>
                <a:cs typeface="Tahoma"/>
              </a:rPr>
              <a:t>А</a:t>
            </a:r>
            <a:r>
              <a:rPr sz="2300" b="1" spc="114" dirty="0">
                <a:latin typeface="Tahoma"/>
                <a:cs typeface="Tahoma"/>
              </a:rPr>
              <a:t>Н</a:t>
            </a:r>
            <a:r>
              <a:rPr sz="2300" b="1" spc="100" dirty="0">
                <a:latin typeface="Tahoma"/>
                <a:cs typeface="Tahoma"/>
              </a:rPr>
              <a:t>И</a:t>
            </a:r>
            <a:r>
              <a:rPr sz="2300" b="1" spc="45" dirty="0">
                <a:latin typeface="Tahoma"/>
                <a:cs typeface="Tahoma"/>
              </a:rPr>
              <a:t>К</a:t>
            </a:r>
            <a:r>
              <a:rPr sz="2300" b="1" spc="210" dirty="0">
                <a:latin typeface="Tahoma"/>
                <a:cs typeface="Tahoma"/>
              </a:rPr>
              <a:t>А</a:t>
            </a:r>
            <a:r>
              <a:rPr sz="2300" b="1" spc="-40" dirty="0">
                <a:latin typeface="Tahoma"/>
                <a:cs typeface="Tahoma"/>
              </a:rPr>
              <a:t> </a:t>
            </a:r>
            <a:r>
              <a:rPr sz="2300" b="1" spc="-110" dirty="0">
                <a:latin typeface="Tahoma"/>
                <a:cs typeface="Tahoma"/>
              </a:rPr>
              <a:t>-</a:t>
            </a:r>
            <a:r>
              <a:rPr sz="2300" b="1" spc="-40" dirty="0">
                <a:latin typeface="Tahoma"/>
                <a:cs typeface="Tahoma"/>
              </a:rPr>
              <a:t> </a:t>
            </a:r>
            <a:r>
              <a:rPr sz="2300" b="1" spc="-75" dirty="0">
                <a:latin typeface="Tahoma"/>
                <a:cs typeface="Tahoma"/>
              </a:rPr>
              <a:t>7</a:t>
            </a:r>
            <a:r>
              <a:rPr sz="2300" b="1" spc="-125" dirty="0">
                <a:latin typeface="Tahoma"/>
                <a:cs typeface="Tahoma"/>
              </a:rPr>
              <a:t>5</a:t>
            </a:r>
            <a:endParaRPr sz="2300">
              <a:latin typeface="Tahoma"/>
              <a:cs typeface="Tahoma"/>
            </a:endParaRPr>
          </a:p>
          <a:p>
            <a:pPr marL="12700">
              <a:lnSpc>
                <a:spcPts val="2550"/>
              </a:lnSpc>
            </a:pPr>
            <a:r>
              <a:rPr sz="2300" b="1" spc="105" dirty="0">
                <a:latin typeface="Tahoma"/>
                <a:cs typeface="Tahoma"/>
              </a:rPr>
              <a:t>ПРАВО-</a:t>
            </a:r>
            <a:r>
              <a:rPr sz="2300" b="1" spc="-75" dirty="0">
                <a:latin typeface="Tahoma"/>
                <a:cs typeface="Tahoma"/>
              </a:rPr>
              <a:t> </a:t>
            </a:r>
            <a:r>
              <a:rPr sz="2300" b="1" spc="55" dirty="0">
                <a:latin typeface="Tahoma"/>
                <a:cs typeface="Tahoma"/>
              </a:rPr>
              <a:t>80</a:t>
            </a:r>
            <a:endParaRPr sz="2300">
              <a:latin typeface="Tahoma"/>
              <a:cs typeface="Tahoma"/>
            </a:endParaRPr>
          </a:p>
          <a:p>
            <a:pPr marL="12700" marR="414020">
              <a:lnSpc>
                <a:spcPts val="2550"/>
              </a:lnSpc>
              <a:spcBef>
                <a:spcPts val="155"/>
              </a:spcBef>
            </a:pPr>
            <a:r>
              <a:rPr sz="2300" b="1" spc="120" dirty="0">
                <a:latin typeface="Tahoma"/>
                <a:cs typeface="Tahoma"/>
              </a:rPr>
              <a:t>СОЦИАЛЬНАЯ </a:t>
            </a:r>
            <a:r>
              <a:rPr sz="2300" b="1" spc="100" dirty="0">
                <a:latin typeface="Tahoma"/>
                <a:cs typeface="Tahoma"/>
              </a:rPr>
              <a:t>РАБОТА- </a:t>
            </a:r>
            <a:r>
              <a:rPr sz="2300" b="1" spc="-50" dirty="0">
                <a:latin typeface="Tahoma"/>
                <a:cs typeface="Tahoma"/>
              </a:rPr>
              <a:t>85 </a:t>
            </a:r>
            <a:r>
              <a:rPr sz="2300" b="1" spc="-45" dirty="0">
                <a:latin typeface="Tahoma"/>
                <a:cs typeface="Tahoma"/>
              </a:rPr>
              <a:t> </a:t>
            </a:r>
            <a:r>
              <a:rPr sz="2300" b="1" spc="135" dirty="0">
                <a:latin typeface="Tahoma"/>
                <a:cs typeface="Tahoma"/>
              </a:rPr>
              <a:t>ИНФОРМАЦИОННЫЕ</a:t>
            </a:r>
            <a:r>
              <a:rPr sz="2300" b="1" spc="-60" dirty="0">
                <a:latin typeface="Tahoma"/>
                <a:cs typeface="Tahoma"/>
              </a:rPr>
              <a:t> </a:t>
            </a:r>
            <a:r>
              <a:rPr sz="2300" b="1" spc="85" dirty="0">
                <a:latin typeface="Tahoma"/>
                <a:cs typeface="Tahoma"/>
              </a:rPr>
              <a:t>ТЕХНОЛОГИИ</a:t>
            </a:r>
            <a:r>
              <a:rPr sz="2300" b="1" spc="-55" dirty="0">
                <a:latin typeface="Tahoma"/>
                <a:cs typeface="Tahoma"/>
              </a:rPr>
              <a:t> </a:t>
            </a:r>
            <a:r>
              <a:rPr sz="2300" b="1" spc="-110" dirty="0">
                <a:latin typeface="Tahoma"/>
                <a:cs typeface="Tahoma"/>
              </a:rPr>
              <a:t>-</a:t>
            </a:r>
            <a:r>
              <a:rPr sz="2300" b="1" spc="-55" dirty="0">
                <a:latin typeface="Tahoma"/>
                <a:cs typeface="Tahoma"/>
              </a:rPr>
              <a:t> </a:t>
            </a:r>
            <a:r>
              <a:rPr sz="2300" b="1" spc="25" dirty="0">
                <a:latin typeface="Tahoma"/>
                <a:cs typeface="Tahoma"/>
              </a:rPr>
              <a:t>90 </a:t>
            </a:r>
            <a:r>
              <a:rPr sz="2300" b="1" spc="-660" dirty="0">
                <a:latin typeface="Tahoma"/>
                <a:cs typeface="Tahoma"/>
              </a:rPr>
              <a:t> </a:t>
            </a:r>
            <a:r>
              <a:rPr sz="2300" b="1" spc="85" dirty="0">
                <a:latin typeface="Tahoma"/>
                <a:cs typeface="Tahoma"/>
              </a:rPr>
              <a:t>ТУРИЗМ</a:t>
            </a:r>
            <a:r>
              <a:rPr sz="2300" b="1" spc="-45" dirty="0">
                <a:latin typeface="Tahoma"/>
                <a:cs typeface="Tahoma"/>
              </a:rPr>
              <a:t> </a:t>
            </a:r>
            <a:r>
              <a:rPr sz="2300" b="1" spc="-110" dirty="0">
                <a:latin typeface="Tahoma"/>
                <a:cs typeface="Tahoma"/>
              </a:rPr>
              <a:t>-</a:t>
            </a:r>
            <a:r>
              <a:rPr sz="2300" b="1" spc="-40" dirty="0">
                <a:latin typeface="Tahoma"/>
                <a:cs typeface="Tahoma"/>
              </a:rPr>
              <a:t> </a:t>
            </a:r>
            <a:r>
              <a:rPr sz="2300" b="1" spc="-75" dirty="0">
                <a:latin typeface="Tahoma"/>
                <a:cs typeface="Tahoma"/>
              </a:rPr>
              <a:t>95</a:t>
            </a:r>
            <a:endParaRPr sz="2300">
              <a:latin typeface="Tahoma"/>
              <a:cs typeface="Tahoma"/>
            </a:endParaRPr>
          </a:p>
          <a:p>
            <a:pPr marL="12700">
              <a:lnSpc>
                <a:spcPts val="2500"/>
              </a:lnSpc>
            </a:pPr>
            <a:r>
              <a:rPr sz="2300" b="1" spc="135" dirty="0">
                <a:latin typeface="Tahoma"/>
                <a:cs typeface="Tahoma"/>
              </a:rPr>
              <a:t>ИНФОРМАЦИОННАЯ</a:t>
            </a:r>
            <a:r>
              <a:rPr sz="2300" b="1" spc="-65" dirty="0">
                <a:latin typeface="Tahoma"/>
                <a:cs typeface="Tahoma"/>
              </a:rPr>
              <a:t> </a:t>
            </a:r>
            <a:r>
              <a:rPr sz="2300" b="1" spc="95" dirty="0">
                <a:latin typeface="Tahoma"/>
                <a:cs typeface="Tahoma"/>
              </a:rPr>
              <a:t>БЕЗОПАСНОСТЬ-</a:t>
            </a:r>
            <a:r>
              <a:rPr sz="2300" b="1" spc="-65" dirty="0">
                <a:latin typeface="Tahoma"/>
                <a:cs typeface="Tahoma"/>
              </a:rPr>
              <a:t> </a:t>
            </a:r>
            <a:r>
              <a:rPr sz="2300" b="1" spc="-145" dirty="0">
                <a:latin typeface="Tahoma"/>
                <a:cs typeface="Tahoma"/>
              </a:rPr>
              <a:t>100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1580" y="6192803"/>
            <a:ext cx="8447405" cy="337566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378710" marR="5080">
              <a:lnSpc>
                <a:spcPts val="3150"/>
              </a:lnSpc>
              <a:spcBef>
                <a:spcPts val="380"/>
              </a:spcBef>
            </a:pPr>
            <a:r>
              <a:rPr sz="2800" b="1" spc="145" dirty="0">
                <a:solidFill>
                  <a:srgbClr val="2D176A"/>
                </a:solidFill>
                <a:latin typeface="Tahoma"/>
                <a:cs typeface="Tahoma"/>
              </a:rPr>
              <a:t>КАЗАХСТАНСКО-БРИТАНСКИЙ </a:t>
            </a:r>
            <a:r>
              <a:rPr sz="2800" b="1" spc="-810" dirty="0">
                <a:solidFill>
                  <a:srgbClr val="2D176A"/>
                </a:solidFill>
                <a:latin typeface="Tahoma"/>
                <a:cs typeface="Tahoma"/>
              </a:rPr>
              <a:t> </a:t>
            </a:r>
            <a:r>
              <a:rPr sz="2800" b="1" spc="120" dirty="0">
                <a:solidFill>
                  <a:srgbClr val="2D176A"/>
                </a:solidFill>
                <a:latin typeface="Tahoma"/>
                <a:cs typeface="Tahoma"/>
              </a:rPr>
              <a:t>ТЕХНИЧЕСКИЙ</a:t>
            </a:r>
            <a:r>
              <a:rPr sz="2800" b="1" spc="-50" dirty="0">
                <a:solidFill>
                  <a:srgbClr val="2D176A"/>
                </a:solidFill>
                <a:latin typeface="Tahoma"/>
                <a:cs typeface="Tahoma"/>
              </a:rPr>
              <a:t> </a:t>
            </a:r>
            <a:r>
              <a:rPr sz="2800" b="1" spc="135" dirty="0">
                <a:solidFill>
                  <a:srgbClr val="2D176A"/>
                </a:solidFill>
                <a:latin typeface="Tahoma"/>
                <a:cs typeface="Tahoma"/>
              </a:rPr>
              <a:t>УНИВЕРСИТЕТ</a:t>
            </a:r>
            <a:endParaRPr sz="2800">
              <a:latin typeface="Tahoma"/>
              <a:cs typeface="Tahoma"/>
            </a:endParaRPr>
          </a:p>
          <a:p>
            <a:pPr marL="12700" marR="2198370">
              <a:lnSpc>
                <a:spcPts val="2550"/>
              </a:lnSpc>
              <a:spcBef>
                <a:spcPts val="1995"/>
              </a:spcBef>
            </a:pPr>
            <a:r>
              <a:rPr sz="2300" b="1" spc="105" dirty="0">
                <a:latin typeface="Tahoma"/>
                <a:cs typeface="Tahoma"/>
              </a:rPr>
              <a:t>МЕНЕДЖМЕНТ И </a:t>
            </a:r>
            <a:r>
              <a:rPr sz="2300" b="1" spc="114" dirty="0">
                <a:latin typeface="Tahoma"/>
                <a:cs typeface="Tahoma"/>
              </a:rPr>
              <a:t>УПРАВЛЕНИЕ </a:t>
            </a:r>
            <a:r>
              <a:rPr sz="2300" b="1" spc="-110" dirty="0">
                <a:latin typeface="Tahoma"/>
                <a:cs typeface="Tahoma"/>
              </a:rPr>
              <a:t>- </a:t>
            </a:r>
            <a:r>
              <a:rPr sz="2300" b="1" spc="-145" dirty="0">
                <a:latin typeface="Tahoma"/>
                <a:cs typeface="Tahoma"/>
              </a:rPr>
              <a:t>100 </a:t>
            </a:r>
            <a:r>
              <a:rPr sz="2300" b="1" spc="-140" dirty="0">
                <a:latin typeface="Tahoma"/>
                <a:cs typeface="Tahoma"/>
              </a:rPr>
              <a:t> </a:t>
            </a:r>
            <a:r>
              <a:rPr sz="2300" b="1" spc="100" dirty="0">
                <a:latin typeface="Tahoma"/>
                <a:cs typeface="Tahoma"/>
              </a:rPr>
              <a:t>АУДИТ </a:t>
            </a:r>
            <a:r>
              <a:rPr sz="2300" b="1" spc="105" dirty="0">
                <a:latin typeface="Tahoma"/>
                <a:cs typeface="Tahoma"/>
              </a:rPr>
              <a:t>И </a:t>
            </a:r>
            <a:r>
              <a:rPr sz="2300" b="1" spc="114" dirty="0">
                <a:latin typeface="Tahoma"/>
                <a:cs typeface="Tahoma"/>
              </a:rPr>
              <a:t>НАЛОГООБЛАЖЕНИЕ </a:t>
            </a:r>
            <a:r>
              <a:rPr sz="2300" b="1" spc="-110" dirty="0">
                <a:latin typeface="Tahoma"/>
                <a:cs typeface="Tahoma"/>
              </a:rPr>
              <a:t>- </a:t>
            </a:r>
            <a:r>
              <a:rPr sz="2300" b="1" spc="-145" dirty="0">
                <a:latin typeface="Tahoma"/>
                <a:cs typeface="Tahoma"/>
              </a:rPr>
              <a:t>100 </a:t>
            </a:r>
            <a:r>
              <a:rPr sz="2300" b="1" spc="-140" dirty="0">
                <a:latin typeface="Tahoma"/>
                <a:cs typeface="Tahoma"/>
              </a:rPr>
              <a:t> </a:t>
            </a:r>
            <a:r>
              <a:rPr sz="2300" b="1" spc="105" dirty="0">
                <a:latin typeface="Tahoma"/>
                <a:cs typeface="Tahoma"/>
              </a:rPr>
              <a:t>МАРКЕТИНГ И </a:t>
            </a:r>
            <a:r>
              <a:rPr sz="2300" b="1" spc="130" dirty="0">
                <a:latin typeface="Tahoma"/>
                <a:cs typeface="Tahoma"/>
              </a:rPr>
              <a:t>РЕКЛАМА </a:t>
            </a:r>
            <a:r>
              <a:rPr sz="2300" b="1" spc="-110" dirty="0">
                <a:latin typeface="Tahoma"/>
                <a:cs typeface="Tahoma"/>
              </a:rPr>
              <a:t>- </a:t>
            </a:r>
            <a:r>
              <a:rPr sz="2300" b="1" spc="-145" dirty="0">
                <a:latin typeface="Tahoma"/>
                <a:cs typeface="Tahoma"/>
              </a:rPr>
              <a:t>100 </a:t>
            </a:r>
            <a:r>
              <a:rPr sz="2300" b="1" spc="-140" dirty="0">
                <a:latin typeface="Tahoma"/>
                <a:cs typeface="Tahoma"/>
              </a:rPr>
              <a:t> </a:t>
            </a:r>
            <a:r>
              <a:rPr sz="2300" b="1" spc="135" dirty="0">
                <a:latin typeface="Tahoma"/>
                <a:cs typeface="Tahoma"/>
              </a:rPr>
              <a:t>ИНФОРМАЦОННЫЕ</a:t>
            </a:r>
            <a:r>
              <a:rPr sz="2300" b="1" spc="-50" dirty="0">
                <a:latin typeface="Tahoma"/>
                <a:cs typeface="Tahoma"/>
              </a:rPr>
              <a:t> </a:t>
            </a:r>
            <a:r>
              <a:rPr sz="2300" b="1" spc="85" dirty="0">
                <a:latin typeface="Tahoma"/>
                <a:cs typeface="Tahoma"/>
              </a:rPr>
              <a:t>ТЕХНОЛОГИИ</a:t>
            </a:r>
            <a:r>
              <a:rPr sz="2300" b="1" spc="-45" dirty="0">
                <a:latin typeface="Tahoma"/>
                <a:cs typeface="Tahoma"/>
              </a:rPr>
              <a:t> </a:t>
            </a:r>
            <a:r>
              <a:rPr sz="2300" b="1" spc="-110" dirty="0">
                <a:latin typeface="Tahoma"/>
                <a:cs typeface="Tahoma"/>
              </a:rPr>
              <a:t>-</a:t>
            </a:r>
            <a:r>
              <a:rPr sz="2300" b="1" spc="-45" dirty="0">
                <a:latin typeface="Tahoma"/>
                <a:cs typeface="Tahoma"/>
              </a:rPr>
              <a:t> </a:t>
            </a:r>
            <a:r>
              <a:rPr sz="2300" b="1" spc="-145" dirty="0">
                <a:latin typeface="Tahoma"/>
                <a:cs typeface="Tahoma"/>
              </a:rPr>
              <a:t>100</a:t>
            </a:r>
            <a:endParaRPr sz="2300">
              <a:latin typeface="Tahoma"/>
              <a:cs typeface="Tahoma"/>
            </a:endParaRPr>
          </a:p>
          <a:p>
            <a:pPr marL="12700" marR="1353185">
              <a:lnSpc>
                <a:spcPts val="2550"/>
              </a:lnSpc>
            </a:pPr>
            <a:r>
              <a:rPr sz="2300" b="1" spc="85" dirty="0">
                <a:latin typeface="Tahoma"/>
                <a:cs typeface="Tahoma"/>
              </a:rPr>
              <a:t>ЭЛЕКТРОТЕХНИКА</a:t>
            </a:r>
            <a:r>
              <a:rPr sz="2300" b="1" spc="-50" dirty="0">
                <a:latin typeface="Tahoma"/>
                <a:cs typeface="Tahoma"/>
              </a:rPr>
              <a:t> </a:t>
            </a:r>
            <a:r>
              <a:rPr sz="2300" b="1" spc="105" dirty="0">
                <a:latin typeface="Tahoma"/>
                <a:cs typeface="Tahoma"/>
              </a:rPr>
              <a:t>И</a:t>
            </a:r>
            <a:r>
              <a:rPr sz="2300" b="1" spc="-50" dirty="0">
                <a:latin typeface="Tahoma"/>
                <a:cs typeface="Tahoma"/>
              </a:rPr>
              <a:t> </a:t>
            </a:r>
            <a:r>
              <a:rPr sz="2300" b="1" spc="114" dirty="0">
                <a:latin typeface="Tahoma"/>
                <a:cs typeface="Tahoma"/>
              </a:rPr>
              <a:t>АВТОМАТИЗАЦИЯ</a:t>
            </a:r>
            <a:r>
              <a:rPr sz="2300" b="1" spc="-50" dirty="0">
                <a:latin typeface="Tahoma"/>
                <a:cs typeface="Tahoma"/>
              </a:rPr>
              <a:t> </a:t>
            </a:r>
            <a:r>
              <a:rPr sz="2300" b="1" spc="-110" dirty="0">
                <a:latin typeface="Tahoma"/>
                <a:cs typeface="Tahoma"/>
              </a:rPr>
              <a:t>-</a:t>
            </a:r>
            <a:r>
              <a:rPr sz="2300" b="1" spc="-50" dirty="0">
                <a:latin typeface="Tahoma"/>
                <a:cs typeface="Tahoma"/>
              </a:rPr>
              <a:t> </a:t>
            </a:r>
            <a:r>
              <a:rPr sz="2300" b="1" spc="-145" dirty="0">
                <a:latin typeface="Tahoma"/>
                <a:cs typeface="Tahoma"/>
              </a:rPr>
              <a:t>100 </a:t>
            </a:r>
            <a:r>
              <a:rPr sz="2300" b="1" spc="-660" dirty="0">
                <a:latin typeface="Tahoma"/>
                <a:cs typeface="Tahoma"/>
              </a:rPr>
              <a:t> </a:t>
            </a:r>
            <a:r>
              <a:rPr sz="2300" b="1" spc="90" dirty="0">
                <a:latin typeface="Tahoma"/>
                <a:cs typeface="Tahoma"/>
              </a:rPr>
              <a:t>ФИНАНСЫ,</a:t>
            </a:r>
            <a:r>
              <a:rPr sz="2300" b="1" spc="-45" dirty="0">
                <a:latin typeface="Tahoma"/>
                <a:cs typeface="Tahoma"/>
              </a:rPr>
              <a:t> </a:t>
            </a:r>
            <a:r>
              <a:rPr sz="2300" b="1" spc="90" dirty="0">
                <a:latin typeface="Tahoma"/>
                <a:cs typeface="Tahoma"/>
              </a:rPr>
              <a:t>ЭКОНОМИКА,</a:t>
            </a:r>
            <a:endParaRPr sz="2300">
              <a:latin typeface="Tahoma"/>
              <a:cs typeface="Tahoma"/>
            </a:endParaRPr>
          </a:p>
          <a:p>
            <a:pPr marL="12700">
              <a:lnSpc>
                <a:spcPts val="2500"/>
              </a:lnSpc>
            </a:pPr>
            <a:r>
              <a:rPr sz="2300" b="1" spc="120" dirty="0">
                <a:latin typeface="Tahoma"/>
                <a:cs typeface="Tahoma"/>
              </a:rPr>
              <a:t>БАНКОВСКОЕ</a:t>
            </a:r>
            <a:r>
              <a:rPr sz="2300" b="1" spc="-50" dirty="0">
                <a:latin typeface="Tahoma"/>
                <a:cs typeface="Tahoma"/>
              </a:rPr>
              <a:t> </a:t>
            </a:r>
            <a:r>
              <a:rPr sz="2300" b="1" spc="105" dirty="0">
                <a:latin typeface="Tahoma"/>
                <a:cs typeface="Tahoma"/>
              </a:rPr>
              <a:t>И</a:t>
            </a:r>
            <a:r>
              <a:rPr sz="2300" b="1" spc="-45" dirty="0">
                <a:latin typeface="Tahoma"/>
                <a:cs typeface="Tahoma"/>
              </a:rPr>
              <a:t> </a:t>
            </a:r>
            <a:r>
              <a:rPr sz="2300" b="1" spc="120" dirty="0">
                <a:latin typeface="Tahoma"/>
                <a:cs typeface="Tahoma"/>
              </a:rPr>
              <a:t>СТРАХОВОЕ</a:t>
            </a:r>
            <a:r>
              <a:rPr sz="2300" b="1" spc="-45" dirty="0">
                <a:latin typeface="Tahoma"/>
                <a:cs typeface="Tahoma"/>
              </a:rPr>
              <a:t> </a:t>
            </a:r>
            <a:r>
              <a:rPr sz="2300" b="1" spc="105" dirty="0">
                <a:latin typeface="Tahoma"/>
                <a:cs typeface="Tahoma"/>
              </a:rPr>
              <a:t>ДЕЛО</a:t>
            </a:r>
            <a:r>
              <a:rPr sz="2300" b="1" spc="-45" dirty="0">
                <a:latin typeface="Tahoma"/>
                <a:cs typeface="Tahoma"/>
              </a:rPr>
              <a:t> </a:t>
            </a:r>
            <a:r>
              <a:rPr sz="2300" b="1" spc="-110" dirty="0">
                <a:latin typeface="Tahoma"/>
                <a:cs typeface="Tahoma"/>
              </a:rPr>
              <a:t>-</a:t>
            </a:r>
            <a:r>
              <a:rPr sz="2300" b="1" spc="-45" dirty="0">
                <a:latin typeface="Tahoma"/>
                <a:cs typeface="Tahoma"/>
              </a:rPr>
              <a:t> </a:t>
            </a:r>
            <a:r>
              <a:rPr sz="2300" b="1" spc="-145" dirty="0">
                <a:latin typeface="Tahoma"/>
                <a:cs typeface="Tahoma"/>
              </a:rPr>
              <a:t>100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78824" y="1773371"/>
            <a:ext cx="4235450" cy="165227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3150"/>
              </a:lnSpc>
              <a:spcBef>
                <a:spcPts val="380"/>
              </a:spcBef>
            </a:pPr>
            <a:r>
              <a:rPr sz="2800" spc="145" dirty="0">
                <a:solidFill>
                  <a:srgbClr val="2D176A"/>
                </a:solidFill>
              </a:rPr>
              <a:t>ЕВРАЗИЙСКИЙ </a:t>
            </a:r>
            <a:r>
              <a:rPr sz="2800" spc="150" dirty="0">
                <a:solidFill>
                  <a:srgbClr val="2D176A"/>
                </a:solidFill>
              </a:rPr>
              <a:t> </a:t>
            </a:r>
            <a:r>
              <a:rPr sz="2800" spc="170" dirty="0">
                <a:solidFill>
                  <a:srgbClr val="2D176A"/>
                </a:solidFill>
              </a:rPr>
              <a:t>НАЦИОНАЛЬНЫЙ </a:t>
            </a:r>
            <a:r>
              <a:rPr sz="2800" spc="175" dirty="0">
                <a:solidFill>
                  <a:srgbClr val="2D176A"/>
                </a:solidFill>
              </a:rPr>
              <a:t> </a:t>
            </a:r>
            <a:r>
              <a:rPr sz="2800" spc="135" dirty="0">
                <a:solidFill>
                  <a:srgbClr val="2D176A"/>
                </a:solidFill>
              </a:rPr>
              <a:t>УНИВЕРСИТЕТ </a:t>
            </a:r>
            <a:r>
              <a:rPr sz="2800" spc="140" dirty="0">
                <a:solidFill>
                  <a:srgbClr val="2D176A"/>
                </a:solidFill>
              </a:rPr>
              <a:t> </a:t>
            </a:r>
            <a:r>
              <a:rPr sz="2800" spc="145" dirty="0">
                <a:solidFill>
                  <a:srgbClr val="2D176A"/>
                </a:solidFill>
              </a:rPr>
              <a:t>ИМЕНИ</a:t>
            </a:r>
            <a:r>
              <a:rPr sz="2800" spc="-50" dirty="0">
                <a:solidFill>
                  <a:srgbClr val="2D176A"/>
                </a:solidFill>
              </a:rPr>
              <a:t> </a:t>
            </a:r>
            <a:r>
              <a:rPr sz="2800" spc="110" dirty="0">
                <a:solidFill>
                  <a:srgbClr val="2D176A"/>
                </a:solidFill>
              </a:rPr>
              <a:t>Л.ГУМИЛЕВА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9437200" y="3550147"/>
            <a:ext cx="8658225" cy="587438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204470" marR="2722245">
              <a:lnSpc>
                <a:spcPts val="2490"/>
              </a:lnSpc>
              <a:spcBef>
                <a:spcPts val="350"/>
              </a:spcBef>
            </a:pPr>
            <a:r>
              <a:rPr sz="2250" b="1" spc="105" dirty="0">
                <a:latin typeface="Tahoma"/>
                <a:cs typeface="Tahoma"/>
              </a:rPr>
              <a:t>ТРАНСПОРТНЫЕ </a:t>
            </a:r>
            <a:r>
              <a:rPr sz="2250" b="1" spc="70" dirty="0">
                <a:latin typeface="Tahoma"/>
                <a:cs typeface="Tahoma"/>
              </a:rPr>
              <a:t>УСЛУГИ </a:t>
            </a:r>
            <a:r>
              <a:rPr sz="2250" b="1" spc="-110" dirty="0">
                <a:latin typeface="Tahoma"/>
                <a:cs typeface="Tahoma"/>
              </a:rPr>
              <a:t>- </a:t>
            </a:r>
            <a:r>
              <a:rPr sz="2250" b="1" spc="-80" dirty="0">
                <a:latin typeface="Tahoma"/>
                <a:cs typeface="Tahoma"/>
              </a:rPr>
              <a:t>65 </a:t>
            </a:r>
            <a:r>
              <a:rPr sz="2250" b="1" spc="-75" dirty="0">
                <a:latin typeface="Tahoma"/>
                <a:cs typeface="Tahoma"/>
              </a:rPr>
              <a:t> </a:t>
            </a:r>
            <a:r>
              <a:rPr sz="2250" b="1" spc="85" dirty="0">
                <a:latin typeface="Tahoma"/>
                <a:cs typeface="Tahoma"/>
              </a:rPr>
              <a:t>БИОЛОГИЯ </a:t>
            </a:r>
            <a:r>
              <a:rPr sz="2250" b="1" spc="100" dirty="0">
                <a:latin typeface="Tahoma"/>
                <a:cs typeface="Tahoma"/>
              </a:rPr>
              <a:t>И СМЕЖНЫЕ </a:t>
            </a:r>
            <a:r>
              <a:rPr sz="2250" b="1" spc="105" dirty="0">
                <a:latin typeface="Tahoma"/>
                <a:cs typeface="Tahoma"/>
              </a:rPr>
              <a:t>НАУКИ </a:t>
            </a:r>
            <a:r>
              <a:rPr sz="2250" b="1" spc="-110" dirty="0">
                <a:latin typeface="Tahoma"/>
                <a:cs typeface="Tahoma"/>
              </a:rPr>
              <a:t>- </a:t>
            </a:r>
            <a:r>
              <a:rPr sz="2250" b="1" dirty="0">
                <a:latin typeface="Tahoma"/>
                <a:cs typeface="Tahoma"/>
              </a:rPr>
              <a:t>70 </a:t>
            </a:r>
            <a:r>
              <a:rPr sz="2250" b="1" spc="-645" dirty="0">
                <a:latin typeface="Tahoma"/>
                <a:cs typeface="Tahoma"/>
              </a:rPr>
              <a:t> </a:t>
            </a:r>
            <a:r>
              <a:rPr sz="2250" b="1" spc="100" dirty="0">
                <a:latin typeface="Tahoma"/>
                <a:cs typeface="Tahoma"/>
              </a:rPr>
              <a:t>СОЦИОЛОГИЯ</a:t>
            </a:r>
            <a:r>
              <a:rPr sz="2250" b="1" spc="-45" dirty="0">
                <a:latin typeface="Tahoma"/>
                <a:cs typeface="Tahoma"/>
              </a:rPr>
              <a:t> </a:t>
            </a:r>
            <a:r>
              <a:rPr sz="2250" b="1" spc="-110" dirty="0">
                <a:latin typeface="Tahoma"/>
                <a:cs typeface="Tahoma"/>
              </a:rPr>
              <a:t>-</a:t>
            </a:r>
            <a:r>
              <a:rPr sz="2250" b="1" spc="-40" dirty="0">
                <a:latin typeface="Tahoma"/>
                <a:cs typeface="Tahoma"/>
              </a:rPr>
              <a:t> </a:t>
            </a:r>
            <a:r>
              <a:rPr sz="2250" b="1" spc="50" dirty="0">
                <a:latin typeface="Tahoma"/>
                <a:cs typeface="Tahoma"/>
              </a:rPr>
              <a:t>80</a:t>
            </a:r>
            <a:endParaRPr sz="2250">
              <a:latin typeface="Tahoma"/>
              <a:cs typeface="Tahoma"/>
            </a:endParaRPr>
          </a:p>
          <a:p>
            <a:pPr marL="204470">
              <a:lnSpc>
                <a:spcPts val="2335"/>
              </a:lnSpc>
            </a:pPr>
            <a:r>
              <a:rPr sz="2250" b="1" spc="75" dirty="0">
                <a:latin typeface="Tahoma"/>
                <a:cs typeface="Tahoma"/>
              </a:rPr>
              <a:t>АРХИТЕКТУРА-</a:t>
            </a:r>
            <a:r>
              <a:rPr sz="2250" b="1" spc="-80" dirty="0">
                <a:latin typeface="Tahoma"/>
                <a:cs typeface="Tahoma"/>
              </a:rPr>
              <a:t> </a:t>
            </a:r>
            <a:r>
              <a:rPr sz="2250" b="1" spc="50" dirty="0">
                <a:latin typeface="Tahoma"/>
                <a:cs typeface="Tahoma"/>
              </a:rPr>
              <a:t>80</a:t>
            </a:r>
            <a:endParaRPr sz="2250">
              <a:latin typeface="Tahoma"/>
              <a:cs typeface="Tahoma"/>
            </a:endParaRPr>
          </a:p>
          <a:p>
            <a:pPr marL="204470" marR="1306830">
              <a:lnSpc>
                <a:spcPts val="2490"/>
              </a:lnSpc>
              <a:spcBef>
                <a:spcPts val="155"/>
              </a:spcBef>
            </a:pPr>
            <a:r>
              <a:rPr sz="2250" b="1" spc="110" dirty="0">
                <a:latin typeface="Tahoma"/>
                <a:cs typeface="Tahoma"/>
              </a:rPr>
              <a:t>ПОДГОТОВКА </a:t>
            </a:r>
            <a:r>
              <a:rPr sz="2250" b="1" spc="70" dirty="0">
                <a:latin typeface="Tahoma"/>
                <a:cs typeface="Tahoma"/>
              </a:rPr>
              <a:t>УЧИТЕЛЕЙ </a:t>
            </a:r>
            <a:r>
              <a:rPr sz="2250" b="1" spc="85" dirty="0">
                <a:latin typeface="Tahoma"/>
                <a:cs typeface="Tahoma"/>
              </a:rPr>
              <a:t>МАТЕМАТИКИ- </a:t>
            </a:r>
            <a:r>
              <a:rPr sz="2250" b="1" spc="-50" dirty="0">
                <a:latin typeface="Tahoma"/>
                <a:cs typeface="Tahoma"/>
              </a:rPr>
              <a:t>85 </a:t>
            </a:r>
            <a:r>
              <a:rPr sz="2250" b="1" spc="-45" dirty="0">
                <a:latin typeface="Tahoma"/>
                <a:cs typeface="Tahoma"/>
              </a:rPr>
              <a:t> </a:t>
            </a:r>
            <a:r>
              <a:rPr sz="2250" b="1" spc="90" dirty="0">
                <a:latin typeface="Tahoma"/>
                <a:cs typeface="Tahoma"/>
              </a:rPr>
              <a:t>ЖУРНАЛИСТИКА</a:t>
            </a:r>
            <a:r>
              <a:rPr sz="2250" b="1" spc="-50" dirty="0">
                <a:latin typeface="Tahoma"/>
                <a:cs typeface="Tahoma"/>
              </a:rPr>
              <a:t> </a:t>
            </a:r>
            <a:r>
              <a:rPr sz="2250" b="1" spc="100" dirty="0">
                <a:latin typeface="Tahoma"/>
                <a:cs typeface="Tahoma"/>
              </a:rPr>
              <a:t>И</a:t>
            </a:r>
            <a:r>
              <a:rPr sz="2250" b="1" spc="-45" dirty="0">
                <a:latin typeface="Tahoma"/>
                <a:cs typeface="Tahoma"/>
              </a:rPr>
              <a:t> </a:t>
            </a:r>
            <a:r>
              <a:rPr sz="2250" b="1" spc="110" dirty="0">
                <a:latin typeface="Tahoma"/>
                <a:cs typeface="Tahoma"/>
              </a:rPr>
              <a:t>РЕПОРТЕРСКОЕ</a:t>
            </a:r>
            <a:r>
              <a:rPr sz="2250" b="1" spc="-45" dirty="0">
                <a:latin typeface="Tahoma"/>
                <a:cs typeface="Tahoma"/>
              </a:rPr>
              <a:t> </a:t>
            </a:r>
            <a:r>
              <a:rPr sz="2250" b="1" spc="100" dirty="0">
                <a:latin typeface="Tahoma"/>
                <a:cs typeface="Tahoma"/>
              </a:rPr>
              <a:t>ДЕЛО</a:t>
            </a:r>
            <a:r>
              <a:rPr sz="2250" b="1" spc="-45" dirty="0">
                <a:latin typeface="Tahoma"/>
                <a:cs typeface="Tahoma"/>
              </a:rPr>
              <a:t> </a:t>
            </a:r>
            <a:r>
              <a:rPr sz="2250" b="1" spc="-110" dirty="0">
                <a:latin typeface="Tahoma"/>
                <a:cs typeface="Tahoma"/>
              </a:rPr>
              <a:t>-</a:t>
            </a:r>
            <a:r>
              <a:rPr sz="2250" b="1" spc="-45" dirty="0">
                <a:latin typeface="Tahoma"/>
                <a:cs typeface="Tahoma"/>
              </a:rPr>
              <a:t> </a:t>
            </a:r>
            <a:r>
              <a:rPr sz="2250" b="1" spc="-50" dirty="0">
                <a:latin typeface="Tahoma"/>
                <a:cs typeface="Tahoma"/>
              </a:rPr>
              <a:t>85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700">
              <a:latin typeface="Tahoma"/>
              <a:cs typeface="Tahoma"/>
            </a:endParaRPr>
          </a:p>
          <a:p>
            <a:pPr marL="2571750" marR="1523365">
              <a:lnSpc>
                <a:spcPts val="3150"/>
              </a:lnSpc>
              <a:spcBef>
                <a:spcPts val="1735"/>
              </a:spcBef>
            </a:pPr>
            <a:r>
              <a:rPr sz="2800" b="1" spc="135" dirty="0">
                <a:solidFill>
                  <a:srgbClr val="2D176A"/>
                </a:solidFill>
                <a:latin typeface="Tahoma"/>
                <a:cs typeface="Tahoma"/>
              </a:rPr>
              <a:t>УНИВЕРСИТЕТ </a:t>
            </a:r>
            <a:r>
              <a:rPr sz="2800" b="1" spc="140" dirty="0">
                <a:solidFill>
                  <a:srgbClr val="2D176A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2D176A"/>
                </a:solidFill>
                <a:latin typeface="Tahoma"/>
                <a:cs typeface="Tahoma"/>
              </a:rPr>
              <a:t>СУЛЕЙМАН</a:t>
            </a:r>
            <a:r>
              <a:rPr sz="2800" b="1" spc="-100" dirty="0">
                <a:solidFill>
                  <a:srgbClr val="2D176A"/>
                </a:solidFill>
                <a:latin typeface="Tahoma"/>
                <a:cs typeface="Tahoma"/>
              </a:rPr>
              <a:t> </a:t>
            </a:r>
            <a:r>
              <a:rPr sz="2800" b="1" spc="145" dirty="0">
                <a:solidFill>
                  <a:srgbClr val="2D176A"/>
                </a:solidFill>
                <a:latin typeface="Tahoma"/>
                <a:cs typeface="Tahoma"/>
              </a:rPr>
              <a:t>ДЕМИРЕЛЬ</a:t>
            </a:r>
            <a:endParaRPr sz="2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550">
              <a:latin typeface="Tahoma"/>
              <a:cs typeface="Tahoma"/>
            </a:endParaRPr>
          </a:p>
          <a:p>
            <a:pPr marL="12700" marR="1706880">
              <a:lnSpc>
                <a:spcPts val="2550"/>
              </a:lnSpc>
            </a:pPr>
            <a:r>
              <a:rPr sz="2300" b="1" spc="120" dirty="0">
                <a:latin typeface="Tahoma"/>
                <a:cs typeface="Tahoma"/>
              </a:rPr>
              <a:t>МАТЕМАТИКА </a:t>
            </a:r>
            <a:r>
              <a:rPr sz="2300" b="1" spc="105" dirty="0">
                <a:latin typeface="Tahoma"/>
                <a:cs typeface="Tahoma"/>
              </a:rPr>
              <a:t>И </a:t>
            </a:r>
            <a:r>
              <a:rPr sz="2300" b="1" spc="90" dirty="0">
                <a:latin typeface="Tahoma"/>
                <a:cs typeface="Tahoma"/>
              </a:rPr>
              <a:t>СТАТИСТИКА </a:t>
            </a:r>
            <a:r>
              <a:rPr sz="2300" b="1" spc="-110" dirty="0">
                <a:latin typeface="Tahoma"/>
                <a:cs typeface="Tahoma"/>
              </a:rPr>
              <a:t>- </a:t>
            </a:r>
            <a:r>
              <a:rPr sz="2300" b="1" spc="55" dirty="0">
                <a:latin typeface="Tahoma"/>
                <a:cs typeface="Tahoma"/>
              </a:rPr>
              <a:t>80 </a:t>
            </a:r>
            <a:r>
              <a:rPr sz="2300" b="1" spc="60" dirty="0">
                <a:latin typeface="Tahoma"/>
                <a:cs typeface="Tahoma"/>
              </a:rPr>
              <a:t> </a:t>
            </a:r>
            <a:r>
              <a:rPr sz="2300" b="1" spc="114" dirty="0">
                <a:latin typeface="Tahoma"/>
                <a:cs typeface="Tahoma"/>
              </a:rPr>
              <a:t>ПОДГОТОВКА </a:t>
            </a:r>
            <a:r>
              <a:rPr sz="2300" b="1" spc="75" dirty="0">
                <a:latin typeface="Tahoma"/>
                <a:cs typeface="Tahoma"/>
              </a:rPr>
              <a:t>УЧИТЕЛЕЙ </a:t>
            </a:r>
            <a:r>
              <a:rPr sz="2300" b="1" spc="95" dirty="0">
                <a:latin typeface="Tahoma"/>
                <a:cs typeface="Tahoma"/>
              </a:rPr>
              <a:t>ХИМИИ </a:t>
            </a:r>
            <a:r>
              <a:rPr sz="2300" b="1" spc="-110" dirty="0">
                <a:latin typeface="Tahoma"/>
                <a:cs typeface="Tahoma"/>
              </a:rPr>
              <a:t>- </a:t>
            </a:r>
            <a:r>
              <a:rPr sz="2300" b="1" spc="-50" dirty="0">
                <a:latin typeface="Tahoma"/>
                <a:cs typeface="Tahoma"/>
              </a:rPr>
              <a:t>85 </a:t>
            </a:r>
            <a:r>
              <a:rPr sz="2300" b="1" spc="-45" dirty="0">
                <a:latin typeface="Tahoma"/>
                <a:cs typeface="Tahoma"/>
              </a:rPr>
              <a:t> </a:t>
            </a:r>
            <a:r>
              <a:rPr sz="2300" b="1" spc="114" dirty="0">
                <a:latin typeface="Tahoma"/>
                <a:cs typeface="Tahoma"/>
              </a:rPr>
              <a:t>ПОДГОТОВКА </a:t>
            </a:r>
            <a:r>
              <a:rPr sz="2300" b="1" spc="75" dirty="0">
                <a:latin typeface="Tahoma"/>
                <a:cs typeface="Tahoma"/>
              </a:rPr>
              <a:t>УЧИТЕЛЕЙ </a:t>
            </a:r>
            <a:r>
              <a:rPr sz="2300" b="1" spc="55" dirty="0">
                <a:latin typeface="Tahoma"/>
                <a:cs typeface="Tahoma"/>
              </a:rPr>
              <a:t>ФИЗИКИ- </a:t>
            </a:r>
            <a:r>
              <a:rPr sz="2300" b="1" spc="25" dirty="0">
                <a:latin typeface="Tahoma"/>
                <a:cs typeface="Tahoma"/>
              </a:rPr>
              <a:t>90 </a:t>
            </a:r>
            <a:r>
              <a:rPr sz="2300" b="1" spc="30" dirty="0">
                <a:latin typeface="Tahoma"/>
                <a:cs typeface="Tahoma"/>
              </a:rPr>
              <a:t> </a:t>
            </a:r>
            <a:r>
              <a:rPr sz="2300" b="1" spc="114" dirty="0">
                <a:latin typeface="Tahoma"/>
                <a:cs typeface="Tahoma"/>
              </a:rPr>
              <a:t>ПОДГОТОВКА</a:t>
            </a:r>
            <a:r>
              <a:rPr sz="2300" b="1" spc="-50" dirty="0">
                <a:latin typeface="Tahoma"/>
                <a:cs typeface="Tahoma"/>
              </a:rPr>
              <a:t> </a:t>
            </a:r>
            <a:r>
              <a:rPr sz="2300" b="1" spc="75" dirty="0">
                <a:latin typeface="Tahoma"/>
                <a:cs typeface="Tahoma"/>
              </a:rPr>
              <a:t>УЧИТЕЛЕЙ</a:t>
            </a:r>
            <a:r>
              <a:rPr sz="2300" b="1" spc="-45" dirty="0">
                <a:latin typeface="Tahoma"/>
                <a:cs typeface="Tahoma"/>
              </a:rPr>
              <a:t> </a:t>
            </a:r>
            <a:r>
              <a:rPr sz="2300" b="1" spc="90" dirty="0">
                <a:latin typeface="Tahoma"/>
                <a:cs typeface="Tahoma"/>
              </a:rPr>
              <a:t>МАТЕМАТИКИ-</a:t>
            </a:r>
            <a:r>
              <a:rPr sz="2300" b="1" spc="-45" dirty="0">
                <a:latin typeface="Tahoma"/>
                <a:cs typeface="Tahoma"/>
              </a:rPr>
              <a:t> </a:t>
            </a:r>
            <a:r>
              <a:rPr sz="2300" b="1" spc="25" dirty="0">
                <a:latin typeface="Tahoma"/>
                <a:cs typeface="Tahoma"/>
              </a:rPr>
              <a:t>90</a:t>
            </a:r>
            <a:endParaRPr sz="2300">
              <a:latin typeface="Tahoma"/>
              <a:cs typeface="Tahoma"/>
            </a:endParaRPr>
          </a:p>
          <a:p>
            <a:pPr marL="12700" marR="5080">
              <a:lnSpc>
                <a:spcPts val="2550"/>
              </a:lnSpc>
            </a:pPr>
            <a:r>
              <a:rPr sz="2300" b="1" spc="114" dirty="0">
                <a:latin typeface="Tahoma"/>
                <a:cs typeface="Tahoma"/>
              </a:rPr>
              <a:t>ПОДГОТОВКА</a:t>
            </a:r>
            <a:r>
              <a:rPr sz="2300" b="1" spc="-40" dirty="0">
                <a:latin typeface="Tahoma"/>
                <a:cs typeface="Tahoma"/>
              </a:rPr>
              <a:t> </a:t>
            </a:r>
            <a:r>
              <a:rPr sz="2300" b="1" spc="75" dirty="0">
                <a:latin typeface="Tahoma"/>
                <a:cs typeface="Tahoma"/>
              </a:rPr>
              <a:t>УЧИТЕЛЕЙ</a:t>
            </a:r>
            <a:r>
              <a:rPr sz="2300" b="1" spc="-35" dirty="0">
                <a:latin typeface="Tahoma"/>
                <a:cs typeface="Tahoma"/>
              </a:rPr>
              <a:t> </a:t>
            </a:r>
            <a:r>
              <a:rPr sz="2300" b="1" spc="120" dirty="0">
                <a:latin typeface="Tahoma"/>
                <a:cs typeface="Tahoma"/>
              </a:rPr>
              <a:t>ИНОСТРАННОГО</a:t>
            </a:r>
            <a:r>
              <a:rPr sz="2300" b="1" spc="-35" dirty="0">
                <a:latin typeface="Tahoma"/>
                <a:cs typeface="Tahoma"/>
              </a:rPr>
              <a:t> </a:t>
            </a:r>
            <a:r>
              <a:rPr sz="2300" b="1" spc="80" dirty="0">
                <a:latin typeface="Tahoma"/>
                <a:cs typeface="Tahoma"/>
              </a:rPr>
              <a:t>ЯЗЫКА</a:t>
            </a:r>
            <a:r>
              <a:rPr sz="2300" b="1" spc="-35" dirty="0">
                <a:latin typeface="Tahoma"/>
                <a:cs typeface="Tahoma"/>
              </a:rPr>
              <a:t> </a:t>
            </a:r>
            <a:r>
              <a:rPr sz="2300" b="1" spc="-110" dirty="0">
                <a:latin typeface="Tahoma"/>
                <a:cs typeface="Tahoma"/>
              </a:rPr>
              <a:t>-</a:t>
            </a:r>
            <a:r>
              <a:rPr sz="2300" b="1" spc="-40" dirty="0">
                <a:latin typeface="Tahoma"/>
                <a:cs typeface="Tahoma"/>
              </a:rPr>
              <a:t> </a:t>
            </a:r>
            <a:r>
              <a:rPr sz="2300" b="1" spc="-75" dirty="0">
                <a:latin typeface="Tahoma"/>
                <a:cs typeface="Tahoma"/>
              </a:rPr>
              <a:t>95 </a:t>
            </a:r>
            <a:r>
              <a:rPr sz="2300" b="1" spc="-655" dirty="0">
                <a:latin typeface="Tahoma"/>
                <a:cs typeface="Tahoma"/>
              </a:rPr>
              <a:t> </a:t>
            </a:r>
            <a:r>
              <a:rPr sz="2300" b="1" spc="135" dirty="0">
                <a:latin typeface="Tahoma"/>
                <a:cs typeface="Tahoma"/>
              </a:rPr>
              <a:t>ИНФОРМАЦИОННЫЕ</a:t>
            </a:r>
            <a:r>
              <a:rPr sz="2300" b="1" spc="-45" dirty="0">
                <a:latin typeface="Tahoma"/>
                <a:cs typeface="Tahoma"/>
              </a:rPr>
              <a:t> </a:t>
            </a:r>
            <a:r>
              <a:rPr sz="2300" b="1" spc="85" dirty="0">
                <a:latin typeface="Tahoma"/>
                <a:cs typeface="Tahoma"/>
              </a:rPr>
              <a:t>ТЕХНОЛОГИИ</a:t>
            </a:r>
            <a:r>
              <a:rPr sz="2300" b="1" spc="-40" dirty="0">
                <a:latin typeface="Tahoma"/>
                <a:cs typeface="Tahoma"/>
              </a:rPr>
              <a:t> </a:t>
            </a:r>
            <a:r>
              <a:rPr sz="2300" b="1" spc="-110" dirty="0">
                <a:latin typeface="Tahoma"/>
                <a:cs typeface="Tahoma"/>
              </a:rPr>
              <a:t>-</a:t>
            </a:r>
            <a:r>
              <a:rPr sz="2300" b="1" spc="-45" dirty="0">
                <a:latin typeface="Tahoma"/>
                <a:cs typeface="Tahoma"/>
              </a:rPr>
              <a:t> </a:t>
            </a:r>
            <a:r>
              <a:rPr sz="2300" b="1" spc="-145" dirty="0">
                <a:latin typeface="Tahoma"/>
                <a:cs typeface="Tahoma"/>
              </a:rPr>
              <a:t>100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1249" y="1599811"/>
            <a:ext cx="17431385" cy="0"/>
          </a:xfrm>
          <a:custGeom>
            <a:avLst/>
            <a:gdLst/>
            <a:ahLst/>
            <a:cxnLst/>
            <a:rect l="l" t="t" r="r" b="b"/>
            <a:pathLst>
              <a:path w="17431385">
                <a:moveTo>
                  <a:pt x="0" y="0"/>
                </a:moveTo>
                <a:lnTo>
                  <a:pt x="17430817" y="0"/>
                </a:lnTo>
              </a:path>
            </a:pathLst>
          </a:custGeom>
          <a:ln w="38099">
            <a:solidFill>
              <a:srgbClr val="FAC4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3371" y="1885561"/>
            <a:ext cx="1447799" cy="14763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2727" y="6131051"/>
            <a:ext cx="2600324" cy="10286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78147" y="2156599"/>
            <a:ext cx="2609849" cy="11144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48385" y="5866213"/>
            <a:ext cx="2254190" cy="1514474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0" y="9932533"/>
            <a:ext cx="18288000" cy="354965"/>
            <a:chOff x="0" y="9932533"/>
            <a:chExt cx="18288000" cy="354965"/>
          </a:xfrm>
        </p:grpSpPr>
        <p:sp>
          <p:nvSpPr>
            <p:cNvPr id="12" name="object 12"/>
            <p:cNvSpPr/>
            <p:nvPr/>
          </p:nvSpPr>
          <p:spPr>
            <a:xfrm>
              <a:off x="0" y="9932533"/>
              <a:ext cx="18288000" cy="354965"/>
            </a:xfrm>
            <a:custGeom>
              <a:avLst/>
              <a:gdLst/>
              <a:ahLst/>
              <a:cxnLst/>
              <a:rect l="l" t="t" r="r" b="b"/>
              <a:pathLst>
                <a:path w="18288000" h="354965">
                  <a:moveTo>
                    <a:pt x="18287999" y="354466"/>
                  </a:moveTo>
                  <a:lnTo>
                    <a:pt x="0" y="354466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354466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87644" y="9932533"/>
              <a:ext cx="14912975" cy="354965"/>
            </a:xfrm>
            <a:custGeom>
              <a:avLst/>
              <a:gdLst/>
              <a:ahLst/>
              <a:cxnLst/>
              <a:rect l="l" t="t" r="r" b="b"/>
              <a:pathLst>
                <a:path w="14912975" h="354965">
                  <a:moveTo>
                    <a:pt x="14912710" y="354466"/>
                  </a:moveTo>
                  <a:lnTo>
                    <a:pt x="0" y="354466"/>
                  </a:lnTo>
                  <a:lnTo>
                    <a:pt x="172776" y="0"/>
                  </a:lnTo>
                  <a:lnTo>
                    <a:pt x="14739933" y="0"/>
                  </a:lnTo>
                  <a:lnTo>
                    <a:pt x="14912710" y="354466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53248" y="3432873"/>
              <a:ext cx="15781655" cy="6328410"/>
            </a:xfrm>
            <a:custGeom>
              <a:avLst/>
              <a:gdLst/>
              <a:ahLst/>
              <a:cxnLst/>
              <a:rect l="l" t="t" r="r" b="b"/>
              <a:pathLst>
                <a:path w="15781655" h="6328409">
                  <a:moveTo>
                    <a:pt x="15781490" y="4784725"/>
                  </a:moveTo>
                  <a:lnTo>
                    <a:pt x="15779852" y="4735157"/>
                  </a:lnTo>
                  <a:lnTo>
                    <a:pt x="15774975" y="4686058"/>
                  </a:lnTo>
                  <a:lnTo>
                    <a:pt x="15766936" y="4637608"/>
                  </a:lnTo>
                  <a:lnTo>
                    <a:pt x="15755773" y="4589919"/>
                  </a:lnTo>
                  <a:lnTo>
                    <a:pt x="15741561" y="4543158"/>
                  </a:lnTo>
                  <a:lnTo>
                    <a:pt x="15724353" y="4497476"/>
                  </a:lnTo>
                  <a:lnTo>
                    <a:pt x="15704211" y="4453001"/>
                  </a:lnTo>
                  <a:lnTo>
                    <a:pt x="15681198" y="4409884"/>
                  </a:lnTo>
                  <a:lnTo>
                    <a:pt x="15655379" y="4368279"/>
                  </a:lnTo>
                  <a:lnTo>
                    <a:pt x="15626804" y="4328312"/>
                  </a:lnTo>
                  <a:lnTo>
                    <a:pt x="15595537" y="4290161"/>
                  </a:lnTo>
                  <a:lnTo>
                    <a:pt x="15561628" y="4253941"/>
                  </a:lnTo>
                  <a:lnTo>
                    <a:pt x="15525420" y="4220045"/>
                  </a:lnTo>
                  <a:lnTo>
                    <a:pt x="15487257" y="4188777"/>
                  </a:lnTo>
                  <a:lnTo>
                    <a:pt x="15447302" y="4160202"/>
                  </a:lnTo>
                  <a:lnTo>
                    <a:pt x="15405697" y="4134383"/>
                  </a:lnTo>
                  <a:lnTo>
                    <a:pt x="15362581" y="4111371"/>
                  </a:lnTo>
                  <a:lnTo>
                    <a:pt x="15318105" y="4091228"/>
                  </a:lnTo>
                  <a:lnTo>
                    <a:pt x="15272411" y="4074020"/>
                  </a:lnTo>
                  <a:lnTo>
                    <a:pt x="15225662" y="4059809"/>
                  </a:lnTo>
                  <a:lnTo>
                    <a:pt x="15177973" y="4048645"/>
                  </a:lnTo>
                  <a:lnTo>
                    <a:pt x="15129510" y="4040594"/>
                  </a:lnTo>
                  <a:lnTo>
                    <a:pt x="15080425" y="4035729"/>
                  </a:lnTo>
                  <a:lnTo>
                    <a:pt x="15030844" y="4034091"/>
                  </a:lnTo>
                  <a:lnTo>
                    <a:pt x="9327299" y="4034091"/>
                  </a:lnTo>
                  <a:lnTo>
                    <a:pt x="9326156" y="4031970"/>
                  </a:lnTo>
                  <a:lnTo>
                    <a:pt x="9303601" y="3993032"/>
                  </a:lnTo>
                  <a:lnTo>
                    <a:pt x="9279953" y="3954818"/>
                  </a:lnTo>
                  <a:lnTo>
                    <a:pt x="9255239" y="3917353"/>
                  </a:lnTo>
                  <a:lnTo>
                    <a:pt x="9229471" y="3880675"/>
                  </a:lnTo>
                  <a:lnTo>
                    <a:pt x="9202687" y="3844772"/>
                  </a:lnTo>
                  <a:lnTo>
                    <a:pt x="9174886" y="3809695"/>
                  </a:lnTo>
                  <a:lnTo>
                    <a:pt x="9146095" y="3775443"/>
                  </a:lnTo>
                  <a:lnTo>
                    <a:pt x="9116352" y="3742055"/>
                  </a:lnTo>
                  <a:lnTo>
                    <a:pt x="9085656" y="3709555"/>
                  </a:lnTo>
                  <a:lnTo>
                    <a:pt x="9054046" y="3677945"/>
                  </a:lnTo>
                  <a:lnTo>
                    <a:pt x="9021534" y="3647249"/>
                  </a:lnTo>
                  <a:lnTo>
                    <a:pt x="8988146" y="3617506"/>
                  </a:lnTo>
                  <a:lnTo>
                    <a:pt x="8953906" y="3588715"/>
                  </a:lnTo>
                  <a:lnTo>
                    <a:pt x="8918829" y="3560915"/>
                  </a:lnTo>
                  <a:lnTo>
                    <a:pt x="8882926" y="3534130"/>
                  </a:lnTo>
                  <a:lnTo>
                    <a:pt x="8846248" y="3508362"/>
                  </a:lnTo>
                  <a:lnTo>
                    <a:pt x="8808783" y="3483635"/>
                  </a:lnTo>
                  <a:lnTo>
                    <a:pt x="8770569" y="3460000"/>
                  </a:lnTo>
                  <a:lnTo>
                    <a:pt x="8731631" y="3437445"/>
                  </a:lnTo>
                  <a:lnTo>
                    <a:pt x="8691994" y="3415995"/>
                  </a:lnTo>
                  <a:lnTo>
                    <a:pt x="8651659" y="3395688"/>
                  </a:lnTo>
                  <a:lnTo>
                    <a:pt x="8610663" y="3376536"/>
                  </a:lnTo>
                  <a:lnTo>
                    <a:pt x="8569020" y="3358565"/>
                  </a:lnTo>
                  <a:lnTo>
                    <a:pt x="8526767" y="3341789"/>
                  </a:lnTo>
                  <a:lnTo>
                    <a:pt x="8483905" y="3326231"/>
                  </a:lnTo>
                  <a:lnTo>
                    <a:pt x="8440458" y="3311906"/>
                  </a:lnTo>
                  <a:lnTo>
                    <a:pt x="8396452" y="3298850"/>
                  </a:lnTo>
                  <a:lnTo>
                    <a:pt x="8351926" y="3287077"/>
                  </a:lnTo>
                  <a:lnTo>
                    <a:pt x="8306867" y="3276612"/>
                  </a:lnTo>
                  <a:lnTo>
                    <a:pt x="8261324" y="3267481"/>
                  </a:lnTo>
                  <a:lnTo>
                    <a:pt x="8215300" y="3259683"/>
                  </a:lnTo>
                  <a:lnTo>
                    <a:pt x="8168830" y="3253257"/>
                  </a:lnTo>
                  <a:lnTo>
                    <a:pt x="8121929" y="3248228"/>
                  </a:lnTo>
                  <a:lnTo>
                    <a:pt x="8074622" y="3244608"/>
                  </a:lnTo>
                  <a:lnTo>
                    <a:pt x="8026933" y="3242411"/>
                  </a:lnTo>
                  <a:lnTo>
                    <a:pt x="7978851" y="3241687"/>
                  </a:lnTo>
                  <a:lnTo>
                    <a:pt x="7930807" y="3242411"/>
                  </a:lnTo>
                  <a:lnTo>
                    <a:pt x="7883106" y="3244608"/>
                  </a:lnTo>
                  <a:lnTo>
                    <a:pt x="7835798" y="3248228"/>
                  </a:lnTo>
                  <a:lnTo>
                    <a:pt x="7788897" y="3253257"/>
                  </a:lnTo>
                  <a:lnTo>
                    <a:pt x="7742428" y="3259683"/>
                  </a:lnTo>
                  <a:lnTo>
                    <a:pt x="7696416" y="3267481"/>
                  </a:lnTo>
                  <a:lnTo>
                    <a:pt x="7650861" y="3276612"/>
                  </a:lnTo>
                  <a:lnTo>
                    <a:pt x="7605814" y="3287077"/>
                  </a:lnTo>
                  <a:lnTo>
                    <a:pt x="7561275" y="3298850"/>
                  </a:lnTo>
                  <a:lnTo>
                    <a:pt x="7517282" y="3311906"/>
                  </a:lnTo>
                  <a:lnTo>
                    <a:pt x="7473836" y="3326231"/>
                  </a:lnTo>
                  <a:lnTo>
                    <a:pt x="7430973" y="3341789"/>
                  </a:lnTo>
                  <a:lnTo>
                    <a:pt x="7388707" y="3358565"/>
                  </a:lnTo>
                  <a:lnTo>
                    <a:pt x="7347077" y="3376536"/>
                  </a:lnTo>
                  <a:lnTo>
                    <a:pt x="7306081" y="3395688"/>
                  </a:lnTo>
                  <a:lnTo>
                    <a:pt x="7265746" y="3415995"/>
                  </a:lnTo>
                  <a:lnTo>
                    <a:pt x="7226097" y="3437445"/>
                  </a:lnTo>
                  <a:lnTo>
                    <a:pt x="7187158" y="3460000"/>
                  </a:lnTo>
                  <a:lnTo>
                    <a:pt x="7148957" y="3483635"/>
                  </a:lnTo>
                  <a:lnTo>
                    <a:pt x="7111492" y="3508362"/>
                  </a:lnTo>
                  <a:lnTo>
                    <a:pt x="7074802" y="3534130"/>
                  </a:lnTo>
                  <a:lnTo>
                    <a:pt x="7038911" y="3560915"/>
                  </a:lnTo>
                  <a:lnTo>
                    <a:pt x="7003834" y="3588715"/>
                  </a:lnTo>
                  <a:lnTo>
                    <a:pt x="6969582" y="3617506"/>
                  </a:lnTo>
                  <a:lnTo>
                    <a:pt x="6936194" y="3647249"/>
                  </a:lnTo>
                  <a:lnTo>
                    <a:pt x="6903682" y="3677945"/>
                  </a:lnTo>
                  <a:lnTo>
                    <a:pt x="6872071" y="3709555"/>
                  </a:lnTo>
                  <a:lnTo>
                    <a:pt x="6841388" y="3742055"/>
                  </a:lnTo>
                  <a:lnTo>
                    <a:pt x="6811632" y="3775443"/>
                  </a:lnTo>
                  <a:lnTo>
                    <a:pt x="6782854" y="3809695"/>
                  </a:lnTo>
                  <a:lnTo>
                    <a:pt x="6755054" y="3844772"/>
                  </a:lnTo>
                  <a:lnTo>
                    <a:pt x="6728257" y="3880675"/>
                  </a:lnTo>
                  <a:lnTo>
                    <a:pt x="6702488" y="3917353"/>
                  </a:lnTo>
                  <a:lnTo>
                    <a:pt x="6677774" y="3954818"/>
                  </a:lnTo>
                  <a:lnTo>
                    <a:pt x="6654127" y="3993032"/>
                  </a:lnTo>
                  <a:lnTo>
                    <a:pt x="6631572" y="4031970"/>
                  </a:lnTo>
                  <a:lnTo>
                    <a:pt x="6629628" y="4035552"/>
                  </a:lnTo>
                  <a:lnTo>
                    <a:pt x="6585636" y="4034091"/>
                  </a:lnTo>
                  <a:lnTo>
                    <a:pt x="750646" y="4034091"/>
                  </a:lnTo>
                  <a:lnTo>
                    <a:pt x="701065" y="4035729"/>
                  </a:lnTo>
                  <a:lnTo>
                    <a:pt x="651979" y="4040594"/>
                  </a:lnTo>
                  <a:lnTo>
                    <a:pt x="603516" y="4048645"/>
                  </a:lnTo>
                  <a:lnTo>
                    <a:pt x="555840" y="4059809"/>
                  </a:lnTo>
                  <a:lnTo>
                    <a:pt x="509079" y="4074020"/>
                  </a:lnTo>
                  <a:lnTo>
                    <a:pt x="463384" y="4091228"/>
                  </a:lnTo>
                  <a:lnTo>
                    <a:pt x="418909" y="4111371"/>
                  </a:lnTo>
                  <a:lnTo>
                    <a:pt x="375793" y="4134383"/>
                  </a:lnTo>
                  <a:lnTo>
                    <a:pt x="334187" y="4160202"/>
                  </a:lnTo>
                  <a:lnTo>
                    <a:pt x="294233" y="4188777"/>
                  </a:lnTo>
                  <a:lnTo>
                    <a:pt x="256070" y="4220045"/>
                  </a:lnTo>
                  <a:lnTo>
                    <a:pt x="219862" y="4253941"/>
                  </a:lnTo>
                  <a:lnTo>
                    <a:pt x="185966" y="4290161"/>
                  </a:lnTo>
                  <a:lnTo>
                    <a:pt x="154698" y="4328312"/>
                  </a:lnTo>
                  <a:lnTo>
                    <a:pt x="126123" y="4368279"/>
                  </a:lnTo>
                  <a:lnTo>
                    <a:pt x="100291" y="4409884"/>
                  </a:lnTo>
                  <a:lnTo>
                    <a:pt x="77279" y="4453001"/>
                  </a:lnTo>
                  <a:lnTo>
                    <a:pt x="57137" y="4497476"/>
                  </a:lnTo>
                  <a:lnTo>
                    <a:pt x="39928" y="4543158"/>
                  </a:lnTo>
                  <a:lnTo>
                    <a:pt x="25717" y="4589919"/>
                  </a:lnTo>
                  <a:lnTo>
                    <a:pt x="14554" y="4637608"/>
                  </a:lnTo>
                  <a:lnTo>
                    <a:pt x="6515" y="4686058"/>
                  </a:lnTo>
                  <a:lnTo>
                    <a:pt x="1638" y="4735157"/>
                  </a:lnTo>
                  <a:lnTo>
                    <a:pt x="0" y="4784725"/>
                  </a:lnTo>
                  <a:lnTo>
                    <a:pt x="1638" y="4834306"/>
                  </a:lnTo>
                  <a:lnTo>
                    <a:pt x="6515" y="4883404"/>
                  </a:lnTo>
                  <a:lnTo>
                    <a:pt x="14554" y="4931854"/>
                  </a:lnTo>
                  <a:lnTo>
                    <a:pt x="25717" y="4979543"/>
                  </a:lnTo>
                  <a:lnTo>
                    <a:pt x="39928" y="5026304"/>
                  </a:lnTo>
                  <a:lnTo>
                    <a:pt x="57137" y="5071986"/>
                  </a:lnTo>
                  <a:lnTo>
                    <a:pt x="77279" y="5116461"/>
                  </a:lnTo>
                  <a:lnTo>
                    <a:pt x="100291" y="5159578"/>
                  </a:lnTo>
                  <a:lnTo>
                    <a:pt x="126123" y="5201196"/>
                  </a:lnTo>
                  <a:lnTo>
                    <a:pt x="154698" y="5241150"/>
                  </a:lnTo>
                  <a:lnTo>
                    <a:pt x="185966" y="5279301"/>
                  </a:lnTo>
                  <a:lnTo>
                    <a:pt x="219862" y="5315521"/>
                  </a:lnTo>
                  <a:lnTo>
                    <a:pt x="256070" y="5349418"/>
                  </a:lnTo>
                  <a:lnTo>
                    <a:pt x="294233" y="5380685"/>
                  </a:lnTo>
                  <a:lnTo>
                    <a:pt x="334187" y="5409260"/>
                  </a:lnTo>
                  <a:lnTo>
                    <a:pt x="375793" y="5435079"/>
                  </a:lnTo>
                  <a:lnTo>
                    <a:pt x="418909" y="5458091"/>
                  </a:lnTo>
                  <a:lnTo>
                    <a:pt x="463384" y="5478234"/>
                  </a:lnTo>
                  <a:lnTo>
                    <a:pt x="509079" y="5495442"/>
                  </a:lnTo>
                  <a:lnTo>
                    <a:pt x="555840" y="5509653"/>
                  </a:lnTo>
                  <a:lnTo>
                    <a:pt x="603516" y="5520817"/>
                  </a:lnTo>
                  <a:lnTo>
                    <a:pt x="651979" y="5528869"/>
                  </a:lnTo>
                  <a:lnTo>
                    <a:pt x="701065" y="5533733"/>
                  </a:lnTo>
                  <a:lnTo>
                    <a:pt x="750646" y="5535371"/>
                  </a:lnTo>
                  <a:lnTo>
                    <a:pt x="6585636" y="5535371"/>
                  </a:lnTo>
                  <a:lnTo>
                    <a:pt x="6629628" y="5533923"/>
                  </a:lnTo>
                  <a:lnTo>
                    <a:pt x="6631572" y="5537505"/>
                  </a:lnTo>
                  <a:lnTo>
                    <a:pt x="6654127" y="5576443"/>
                  </a:lnTo>
                  <a:lnTo>
                    <a:pt x="6677774" y="5614644"/>
                  </a:lnTo>
                  <a:lnTo>
                    <a:pt x="6702488" y="5652109"/>
                  </a:lnTo>
                  <a:lnTo>
                    <a:pt x="6728257" y="5688800"/>
                  </a:lnTo>
                  <a:lnTo>
                    <a:pt x="6755054" y="5724690"/>
                  </a:lnTo>
                  <a:lnTo>
                    <a:pt x="6782854" y="5759767"/>
                  </a:lnTo>
                  <a:lnTo>
                    <a:pt x="6811632" y="5794019"/>
                  </a:lnTo>
                  <a:lnTo>
                    <a:pt x="6841388" y="5827407"/>
                  </a:lnTo>
                  <a:lnTo>
                    <a:pt x="6872071" y="5859919"/>
                  </a:lnTo>
                  <a:lnTo>
                    <a:pt x="6903682" y="5891530"/>
                  </a:lnTo>
                  <a:lnTo>
                    <a:pt x="6936194" y="5922213"/>
                  </a:lnTo>
                  <a:lnTo>
                    <a:pt x="6969582" y="5951969"/>
                  </a:lnTo>
                  <a:lnTo>
                    <a:pt x="7003834" y="5980747"/>
                  </a:lnTo>
                  <a:lnTo>
                    <a:pt x="7038911" y="6008548"/>
                  </a:lnTo>
                  <a:lnTo>
                    <a:pt x="7074802" y="6035345"/>
                  </a:lnTo>
                  <a:lnTo>
                    <a:pt x="7111492" y="6061100"/>
                  </a:lnTo>
                  <a:lnTo>
                    <a:pt x="7148957" y="6085827"/>
                  </a:lnTo>
                  <a:lnTo>
                    <a:pt x="7187158" y="6109474"/>
                  </a:lnTo>
                  <a:lnTo>
                    <a:pt x="7226097" y="6132030"/>
                  </a:lnTo>
                  <a:lnTo>
                    <a:pt x="7265746" y="6153467"/>
                  </a:lnTo>
                  <a:lnTo>
                    <a:pt x="7306081" y="6173775"/>
                  </a:lnTo>
                  <a:lnTo>
                    <a:pt x="7347077" y="6192926"/>
                  </a:lnTo>
                  <a:lnTo>
                    <a:pt x="7388707" y="6210909"/>
                  </a:lnTo>
                  <a:lnTo>
                    <a:pt x="7430973" y="6227686"/>
                  </a:lnTo>
                  <a:lnTo>
                    <a:pt x="7473836" y="6243244"/>
                  </a:lnTo>
                  <a:lnTo>
                    <a:pt x="7517282" y="6257556"/>
                  </a:lnTo>
                  <a:lnTo>
                    <a:pt x="7561275" y="6270612"/>
                  </a:lnTo>
                  <a:lnTo>
                    <a:pt x="7605814" y="6282385"/>
                  </a:lnTo>
                  <a:lnTo>
                    <a:pt x="7650861" y="6292850"/>
                  </a:lnTo>
                  <a:lnTo>
                    <a:pt x="7696416" y="6301994"/>
                  </a:lnTo>
                  <a:lnTo>
                    <a:pt x="7742428" y="6309779"/>
                  </a:lnTo>
                  <a:lnTo>
                    <a:pt x="7788897" y="6316205"/>
                  </a:lnTo>
                  <a:lnTo>
                    <a:pt x="7835798" y="6321234"/>
                  </a:lnTo>
                  <a:lnTo>
                    <a:pt x="7883106" y="6324854"/>
                  </a:lnTo>
                  <a:lnTo>
                    <a:pt x="7930807" y="6327051"/>
                  </a:lnTo>
                  <a:lnTo>
                    <a:pt x="7978864" y="6327788"/>
                  </a:lnTo>
                  <a:lnTo>
                    <a:pt x="8026933" y="6327051"/>
                  </a:lnTo>
                  <a:lnTo>
                    <a:pt x="8074622" y="6324854"/>
                  </a:lnTo>
                  <a:lnTo>
                    <a:pt x="8121929" y="6321234"/>
                  </a:lnTo>
                  <a:lnTo>
                    <a:pt x="8168830" y="6316205"/>
                  </a:lnTo>
                  <a:lnTo>
                    <a:pt x="8215300" y="6309779"/>
                  </a:lnTo>
                  <a:lnTo>
                    <a:pt x="8261324" y="6301994"/>
                  </a:lnTo>
                  <a:lnTo>
                    <a:pt x="8306867" y="6292850"/>
                  </a:lnTo>
                  <a:lnTo>
                    <a:pt x="8351926" y="6282385"/>
                  </a:lnTo>
                  <a:lnTo>
                    <a:pt x="8396452" y="6270612"/>
                  </a:lnTo>
                  <a:lnTo>
                    <a:pt x="8440458" y="6257556"/>
                  </a:lnTo>
                  <a:lnTo>
                    <a:pt x="8483905" y="6243244"/>
                  </a:lnTo>
                  <a:lnTo>
                    <a:pt x="8526767" y="6227686"/>
                  </a:lnTo>
                  <a:lnTo>
                    <a:pt x="8569020" y="6210909"/>
                  </a:lnTo>
                  <a:lnTo>
                    <a:pt x="8610663" y="6192926"/>
                  </a:lnTo>
                  <a:lnTo>
                    <a:pt x="8651659" y="6173775"/>
                  </a:lnTo>
                  <a:lnTo>
                    <a:pt x="8691994" y="6153467"/>
                  </a:lnTo>
                  <a:lnTo>
                    <a:pt x="8731631" y="6132030"/>
                  </a:lnTo>
                  <a:lnTo>
                    <a:pt x="8770569" y="6109474"/>
                  </a:lnTo>
                  <a:lnTo>
                    <a:pt x="8808783" y="6085827"/>
                  </a:lnTo>
                  <a:lnTo>
                    <a:pt x="8846248" y="6061100"/>
                  </a:lnTo>
                  <a:lnTo>
                    <a:pt x="8882926" y="6035345"/>
                  </a:lnTo>
                  <a:lnTo>
                    <a:pt x="8918829" y="6008548"/>
                  </a:lnTo>
                  <a:lnTo>
                    <a:pt x="8953906" y="5980747"/>
                  </a:lnTo>
                  <a:lnTo>
                    <a:pt x="8988146" y="5951969"/>
                  </a:lnTo>
                  <a:lnTo>
                    <a:pt x="9021534" y="5922213"/>
                  </a:lnTo>
                  <a:lnTo>
                    <a:pt x="9054046" y="5891530"/>
                  </a:lnTo>
                  <a:lnTo>
                    <a:pt x="9085656" y="5859919"/>
                  </a:lnTo>
                  <a:lnTo>
                    <a:pt x="9116352" y="5827407"/>
                  </a:lnTo>
                  <a:lnTo>
                    <a:pt x="9146095" y="5794019"/>
                  </a:lnTo>
                  <a:lnTo>
                    <a:pt x="9174886" y="5759767"/>
                  </a:lnTo>
                  <a:lnTo>
                    <a:pt x="9202687" y="5724690"/>
                  </a:lnTo>
                  <a:lnTo>
                    <a:pt x="9229471" y="5688800"/>
                  </a:lnTo>
                  <a:lnTo>
                    <a:pt x="9255239" y="5652109"/>
                  </a:lnTo>
                  <a:lnTo>
                    <a:pt x="9279953" y="5614644"/>
                  </a:lnTo>
                  <a:lnTo>
                    <a:pt x="9303601" y="5576443"/>
                  </a:lnTo>
                  <a:lnTo>
                    <a:pt x="9326156" y="5537505"/>
                  </a:lnTo>
                  <a:lnTo>
                    <a:pt x="9327299" y="5535371"/>
                  </a:lnTo>
                  <a:lnTo>
                    <a:pt x="15030844" y="5535371"/>
                  </a:lnTo>
                  <a:lnTo>
                    <a:pt x="15080425" y="5533733"/>
                  </a:lnTo>
                  <a:lnTo>
                    <a:pt x="15129510" y="5528869"/>
                  </a:lnTo>
                  <a:lnTo>
                    <a:pt x="15177973" y="5520817"/>
                  </a:lnTo>
                  <a:lnTo>
                    <a:pt x="15225662" y="5509653"/>
                  </a:lnTo>
                  <a:lnTo>
                    <a:pt x="15272411" y="5495442"/>
                  </a:lnTo>
                  <a:lnTo>
                    <a:pt x="15318105" y="5478234"/>
                  </a:lnTo>
                  <a:lnTo>
                    <a:pt x="15362581" y="5458091"/>
                  </a:lnTo>
                  <a:lnTo>
                    <a:pt x="15405697" y="5435079"/>
                  </a:lnTo>
                  <a:lnTo>
                    <a:pt x="15447302" y="5409260"/>
                  </a:lnTo>
                  <a:lnTo>
                    <a:pt x="15487257" y="5380685"/>
                  </a:lnTo>
                  <a:lnTo>
                    <a:pt x="15525420" y="5349418"/>
                  </a:lnTo>
                  <a:lnTo>
                    <a:pt x="15561628" y="5315521"/>
                  </a:lnTo>
                  <a:lnTo>
                    <a:pt x="15595537" y="5279301"/>
                  </a:lnTo>
                  <a:lnTo>
                    <a:pt x="15626804" y="5241150"/>
                  </a:lnTo>
                  <a:lnTo>
                    <a:pt x="15655379" y="5201196"/>
                  </a:lnTo>
                  <a:lnTo>
                    <a:pt x="15681198" y="5159578"/>
                  </a:lnTo>
                  <a:lnTo>
                    <a:pt x="15704211" y="5116461"/>
                  </a:lnTo>
                  <a:lnTo>
                    <a:pt x="15724353" y="5071986"/>
                  </a:lnTo>
                  <a:lnTo>
                    <a:pt x="15741561" y="5026304"/>
                  </a:lnTo>
                  <a:lnTo>
                    <a:pt x="15755773" y="4979543"/>
                  </a:lnTo>
                  <a:lnTo>
                    <a:pt x="15766936" y="4931854"/>
                  </a:lnTo>
                  <a:lnTo>
                    <a:pt x="15774975" y="4883404"/>
                  </a:lnTo>
                  <a:lnTo>
                    <a:pt x="15779852" y="4834306"/>
                  </a:lnTo>
                  <a:lnTo>
                    <a:pt x="15781490" y="4784725"/>
                  </a:lnTo>
                  <a:close/>
                </a:path>
                <a:path w="15781655" h="6328409">
                  <a:moveTo>
                    <a:pt x="15781490" y="1543050"/>
                  </a:moveTo>
                  <a:lnTo>
                    <a:pt x="15779852" y="1493469"/>
                  </a:lnTo>
                  <a:lnTo>
                    <a:pt x="15774975" y="1444371"/>
                  </a:lnTo>
                  <a:lnTo>
                    <a:pt x="15766936" y="1395920"/>
                  </a:lnTo>
                  <a:lnTo>
                    <a:pt x="15755773" y="1348232"/>
                  </a:lnTo>
                  <a:lnTo>
                    <a:pt x="15741561" y="1301470"/>
                  </a:lnTo>
                  <a:lnTo>
                    <a:pt x="15724353" y="1255788"/>
                  </a:lnTo>
                  <a:lnTo>
                    <a:pt x="15704211" y="1211313"/>
                  </a:lnTo>
                  <a:lnTo>
                    <a:pt x="15681198" y="1168196"/>
                  </a:lnTo>
                  <a:lnTo>
                    <a:pt x="15655379" y="1126591"/>
                  </a:lnTo>
                  <a:lnTo>
                    <a:pt x="15626804" y="1086624"/>
                  </a:lnTo>
                  <a:lnTo>
                    <a:pt x="15595537" y="1048473"/>
                  </a:lnTo>
                  <a:lnTo>
                    <a:pt x="15561628" y="1012253"/>
                  </a:lnTo>
                  <a:lnTo>
                    <a:pt x="15525420" y="978357"/>
                  </a:lnTo>
                  <a:lnTo>
                    <a:pt x="15487257" y="947089"/>
                  </a:lnTo>
                  <a:lnTo>
                    <a:pt x="15447302" y="918514"/>
                  </a:lnTo>
                  <a:lnTo>
                    <a:pt x="15405697" y="892695"/>
                  </a:lnTo>
                  <a:lnTo>
                    <a:pt x="15362581" y="869683"/>
                  </a:lnTo>
                  <a:lnTo>
                    <a:pt x="15318105" y="849541"/>
                  </a:lnTo>
                  <a:lnTo>
                    <a:pt x="15272411" y="832332"/>
                  </a:lnTo>
                  <a:lnTo>
                    <a:pt x="15225662" y="818121"/>
                  </a:lnTo>
                  <a:lnTo>
                    <a:pt x="15177973" y="806958"/>
                  </a:lnTo>
                  <a:lnTo>
                    <a:pt x="15129510" y="798906"/>
                  </a:lnTo>
                  <a:lnTo>
                    <a:pt x="15080425" y="794042"/>
                  </a:lnTo>
                  <a:lnTo>
                    <a:pt x="15030844" y="792403"/>
                  </a:lnTo>
                  <a:lnTo>
                    <a:pt x="9327299" y="792403"/>
                  </a:lnTo>
                  <a:lnTo>
                    <a:pt x="9326156" y="790282"/>
                  </a:lnTo>
                  <a:lnTo>
                    <a:pt x="9303601" y="751344"/>
                  </a:lnTo>
                  <a:lnTo>
                    <a:pt x="9279953" y="713130"/>
                  </a:lnTo>
                  <a:lnTo>
                    <a:pt x="9255239" y="675665"/>
                  </a:lnTo>
                  <a:lnTo>
                    <a:pt x="9229471" y="638987"/>
                  </a:lnTo>
                  <a:lnTo>
                    <a:pt x="9202687" y="603084"/>
                  </a:lnTo>
                  <a:lnTo>
                    <a:pt x="9174886" y="568007"/>
                  </a:lnTo>
                  <a:lnTo>
                    <a:pt x="9146095" y="533768"/>
                  </a:lnTo>
                  <a:lnTo>
                    <a:pt x="9116352" y="500380"/>
                  </a:lnTo>
                  <a:lnTo>
                    <a:pt x="9085656" y="467868"/>
                  </a:lnTo>
                  <a:lnTo>
                    <a:pt x="9054046" y="436257"/>
                  </a:lnTo>
                  <a:lnTo>
                    <a:pt x="9021534" y="405561"/>
                  </a:lnTo>
                  <a:lnTo>
                    <a:pt x="8988146" y="375818"/>
                  </a:lnTo>
                  <a:lnTo>
                    <a:pt x="8953906" y="347027"/>
                  </a:lnTo>
                  <a:lnTo>
                    <a:pt x="8918829" y="319227"/>
                  </a:lnTo>
                  <a:lnTo>
                    <a:pt x="8882926" y="292442"/>
                  </a:lnTo>
                  <a:lnTo>
                    <a:pt x="8846248" y="266674"/>
                  </a:lnTo>
                  <a:lnTo>
                    <a:pt x="8808783" y="241960"/>
                  </a:lnTo>
                  <a:lnTo>
                    <a:pt x="8770569" y="218313"/>
                  </a:lnTo>
                  <a:lnTo>
                    <a:pt x="8731631" y="195757"/>
                  </a:lnTo>
                  <a:lnTo>
                    <a:pt x="8691994" y="174307"/>
                  </a:lnTo>
                  <a:lnTo>
                    <a:pt x="8651659" y="154000"/>
                  </a:lnTo>
                  <a:lnTo>
                    <a:pt x="8610663" y="134848"/>
                  </a:lnTo>
                  <a:lnTo>
                    <a:pt x="8569020" y="116878"/>
                  </a:lnTo>
                  <a:lnTo>
                    <a:pt x="8526767" y="100101"/>
                  </a:lnTo>
                  <a:lnTo>
                    <a:pt x="8483905" y="84543"/>
                  </a:lnTo>
                  <a:lnTo>
                    <a:pt x="8440458" y="70218"/>
                  </a:lnTo>
                  <a:lnTo>
                    <a:pt x="8396452" y="57162"/>
                  </a:lnTo>
                  <a:lnTo>
                    <a:pt x="8351926" y="45389"/>
                  </a:lnTo>
                  <a:lnTo>
                    <a:pt x="8306867" y="34925"/>
                  </a:lnTo>
                  <a:lnTo>
                    <a:pt x="8261324" y="25793"/>
                  </a:lnTo>
                  <a:lnTo>
                    <a:pt x="8215300" y="17995"/>
                  </a:lnTo>
                  <a:lnTo>
                    <a:pt x="8168830" y="11569"/>
                  </a:lnTo>
                  <a:lnTo>
                    <a:pt x="8121929" y="6540"/>
                  </a:lnTo>
                  <a:lnTo>
                    <a:pt x="8074622" y="2921"/>
                  </a:lnTo>
                  <a:lnTo>
                    <a:pt x="8026933" y="723"/>
                  </a:lnTo>
                  <a:lnTo>
                    <a:pt x="7978864" y="0"/>
                  </a:lnTo>
                  <a:lnTo>
                    <a:pt x="7930807" y="723"/>
                  </a:lnTo>
                  <a:lnTo>
                    <a:pt x="7883106" y="2921"/>
                  </a:lnTo>
                  <a:lnTo>
                    <a:pt x="7835798" y="6540"/>
                  </a:lnTo>
                  <a:lnTo>
                    <a:pt x="7788897" y="11569"/>
                  </a:lnTo>
                  <a:lnTo>
                    <a:pt x="7742428" y="17995"/>
                  </a:lnTo>
                  <a:lnTo>
                    <a:pt x="7696416" y="25793"/>
                  </a:lnTo>
                  <a:lnTo>
                    <a:pt x="7650861" y="34925"/>
                  </a:lnTo>
                  <a:lnTo>
                    <a:pt x="7605814" y="45389"/>
                  </a:lnTo>
                  <a:lnTo>
                    <a:pt x="7561275" y="57162"/>
                  </a:lnTo>
                  <a:lnTo>
                    <a:pt x="7517282" y="70218"/>
                  </a:lnTo>
                  <a:lnTo>
                    <a:pt x="7473836" y="84543"/>
                  </a:lnTo>
                  <a:lnTo>
                    <a:pt x="7430973" y="100101"/>
                  </a:lnTo>
                  <a:lnTo>
                    <a:pt x="7388707" y="116878"/>
                  </a:lnTo>
                  <a:lnTo>
                    <a:pt x="7347077" y="134848"/>
                  </a:lnTo>
                  <a:lnTo>
                    <a:pt x="7306081" y="154000"/>
                  </a:lnTo>
                  <a:lnTo>
                    <a:pt x="7265746" y="174307"/>
                  </a:lnTo>
                  <a:lnTo>
                    <a:pt x="7226097" y="195757"/>
                  </a:lnTo>
                  <a:lnTo>
                    <a:pt x="7187158" y="218313"/>
                  </a:lnTo>
                  <a:lnTo>
                    <a:pt x="7148957" y="241960"/>
                  </a:lnTo>
                  <a:lnTo>
                    <a:pt x="7111492" y="266674"/>
                  </a:lnTo>
                  <a:lnTo>
                    <a:pt x="7074802" y="292442"/>
                  </a:lnTo>
                  <a:lnTo>
                    <a:pt x="7038911" y="319227"/>
                  </a:lnTo>
                  <a:lnTo>
                    <a:pt x="7003834" y="347027"/>
                  </a:lnTo>
                  <a:lnTo>
                    <a:pt x="6969582" y="375818"/>
                  </a:lnTo>
                  <a:lnTo>
                    <a:pt x="6936194" y="405561"/>
                  </a:lnTo>
                  <a:lnTo>
                    <a:pt x="6903682" y="436257"/>
                  </a:lnTo>
                  <a:lnTo>
                    <a:pt x="6872071" y="467868"/>
                  </a:lnTo>
                  <a:lnTo>
                    <a:pt x="6841388" y="500380"/>
                  </a:lnTo>
                  <a:lnTo>
                    <a:pt x="6811632" y="533768"/>
                  </a:lnTo>
                  <a:lnTo>
                    <a:pt x="6782854" y="568007"/>
                  </a:lnTo>
                  <a:lnTo>
                    <a:pt x="6755054" y="603084"/>
                  </a:lnTo>
                  <a:lnTo>
                    <a:pt x="6728257" y="638987"/>
                  </a:lnTo>
                  <a:lnTo>
                    <a:pt x="6702488" y="675665"/>
                  </a:lnTo>
                  <a:lnTo>
                    <a:pt x="6677774" y="713130"/>
                  </a:lnTo>
                  <a:lnTo>
                    <a:pt x="6654127" y="751344"/>
                  </a:lnTo>
                  <a:lnTo>
                    <a:pt x="6631572" y="790282"/>
                  </a:lnTo>
                  <a:lnTo>
                    <a:pt x="6629628" y="793864"/>
                  </a:lnTo>
                  <a:lnTo>
                    <a:pt x="6585636" y="792403"/>
                  </a:lnTo>
                  <a:lnTo>
                    <a:pt x="750646" y="792403"/>
                  </a:lnTo>
                  <a:lnTo>
                    <a:pt x="701065" y="794042"/>
                  </a:lnTo>
                  <a:lnTo>
                    <a:pt x="651979" y="798906"/>
                  </a:lnTo>
                  <a:lnTo>
                    <a:pt x="603516" y="806958"/>
                  </a:lnTo>
                  <a:lnTo>
                    <a:pt x="555840" y="818121"/>
                  </a:lnTo>
                  <a:lnTo>
                    <a:pt x="509079" y="832332"/>
                  </a:lnTo>
                  <a:lnTo>
                    <a:pt x="463384" y="849541"/>
                  </a:lnTo>
                  <a:lnTo>
                    <a:pt x="418909" y="869683"/>
                  </a:lnTo>
                  <a:lnTo>
                    <a:pt x="375793" y="892695"/>
                  </a:lnTo>
                  <a:lnTo>
                    <a:pt x="334187" y="918514"/>
                  </a:lnTo>
                  <a:lnTo>
                    <a:pt x="294233" y="947089"/>
                  </a:lnTo>
                  <a:lnTo>
                    <a:pt x="256070" y="978357"/>
                  </a:lnTo>
                  <a:lnTo>
                    <a:pt x="219862" y="1012253"/>
                  </a:lnTo>
                  <a:lnTo>
                    <a:pt x="185966" y="1048473"/>
                  </a:lnTo>
                  <a:lnTo>
                    <a:pt x="154698" y="1086624"/>
                  </a:lnTo>
                  <a:lnTo>
                    <a:pt x="126123" y="1126591"/>
                  </a:lnTo>
                  <a:lnTo>
                    <a:pt x="100291" y="1168196"/>
                  </a:lnTo>
                  <a:lnTo>
                    <a:pt x="77279" y="1211313"/>
                  </a:lnTo>
                  <a:lnTo>
                    <a:pt x="57137" y="1255788"/>
                  </a:lnTo>
                  <a:lnTo>
                    <a:pt x="39928" y="1301470"/>
                  </a:lnTo>
                  <a:lnTo>
                    <a:pt x="25717" y="1348232"/>
                  </a:lnTo>
                  <a:lnTo>
                    <a:pt x="14554" y="1395920"/>
                  </a:lnTo>
                  <a:lnTo>
                    <a:pt x="6515" y="1444371"/>
                  </a:lnTo>
                  <a:lnTo>
                    <a:pt x="1638" y="1493469"/>
                  </a:lnTo>
                  <a:lnTo>
                    <a:pt x="0" y="1543037"/>
                  </a:lnTo>
                  <a:lnTo>
                    <a:pt x="1638" y="1592618"/>
                  </a:lnTo>
                  <a:lnTo>
                    <a:pt x="6515" y="1641716"/>
                  </a:lnTo>
                  <a:lnTo>
                    <a:pt x="14554" y="1690166"/>
                  </a:lnTo>
                  <a:lnTo>
                    <a:pt x="25717" y="1737855"/>
                  </a:lnTo>
                  <a:lnTo>
                    <a:pt x="39928" y="1784616"/>
                  </a:lnTo>
                  <a:lnTo>
                    <a:pt x="57137" y="1830298"/>
                  </a:lnTo>
                  <a:lnTo>
                    <a:pt x="77279" y="1874774"/>
                  </a:lnTo>
                  <a:lnTo>
                    <a:pt x="100291" y="1917890"/>
                  </a:lnTo>
                  <a:lnTo>
                    <a:pt x="126123" y="1959495"/>
                  </a:lnTo>
                  <a:lnTo>
                    <a:pt x="154698" y="1999462"/>
                  </a:lnTo>
                  <a:lnTo>
                    <a:pt x="185966" y="2037613"/>
                  </a:lnTo>
                  <a:lnTo>
                    <a:pt x="219862" y="2073833"/>
                  </a:lnTo>
                  <a:lnTo>
                    <a:pt x="256070" y="2107730"/>
                  </a:lnTo>
                  <a:lnTo>
                    <a:pt x="294233" y="2138997"/>
                  </a:lnTo>
                  <a:lnTo>
                    <a:pt x="334187" y="2167572"/>
                  </a:lnTo>
                  <a:lnTo>
                    <a:pt x="375793" y="2193391"/>
                  </a:lnTo>
                  <a:lnTo>
                    <a:pt x="418909" y="2216404"/>
                  </a:lnTo>
                  <a:lnTo>
                    <a:pt x="463384" y="2236546"/>
                  </a:lnTo>
                  <a:lnTo>
                    <a:pt x="509079" y="2253754"/>
                  </a:lnTo>
                  <a:lnTo>
                    <a:pt x="555840" y="2267966"/>
                  </a:lnTo>
                  <a:lnTo>
                    <a:pt x="603516" y="2279129"/>
                  </a:lnTo>
                  <a:lnTo>
                    <a:pt x="651979" y="2287181"/>
                  </a:lnTo>
                  <a:lnTo>
                    <a:pt x="701065" y="2292045"/>
                  </a:lnTo>
                  <a:lnTo>
                    <a:pt x="750646" y="2293683"/>
                  </a:lnTo>
                  <a:lnTo>
                    <a:pt x="6585636" y="2293683"/>
                  </a:lnTo>
                  <a:lnTo>
                    <a:pt x="6629628" y="2292235"/>
                  </a:lnTo>
                  <a:lnTo>
                    <a:pt x="6631572" y="2295817"/>
                  </a:lnTo>
                  <a:lnTo>
                    <a:pt x="6654127" y="2334755"/>
                  </a:lnTo>
                  <a:lnTo>
                    <a:pt x="6677774" y="2372957"/>
                  </a:lnTo>
                  <a:lnTo>
                    <a:pt x="6702488" y="2410422"/>
                  </a:lnTo>
                  <a:lnTo>
                    <a:pt x="6728257" y="2447112"/>
                  </a:lnTo>
                  <a:lnTo>
                    <a:pt x="6755054" y="2483002"/>
                  </a:lnTo>
                  <a:lnTo>
                    <a:pt x="6782854" y="2518079"/>
                  </a:lnTo>
                  <a:lnTo>
                    <a:pt x="6811632" y="2552331"/>
                  </a:lnTo>
                  <a:lnTo>
                    <a:pt x="6841388" y="2585720"/>
                  </a:lnTo>
                  <a:lnTo>
                    <a:pt x="6872071" y="2618232"/>
                  </a:lnTo>
                  <a:lnTo>
                    <a:pt x="6903682" y="2649842"/>
                  </a:lnTo>
                  <a:lnTo>
                    <a:pt x="6936194" y="2680525"/>
                  </a:lnTo>
                  <a:lnTo>
                    <a:pt x="6969582" y="2710281"/>
                  </a:lnTo>
                  <a:lnTo>
                    <a:pt x="7003834" y="2739059"/>
                  </a:lnTo>
                  <a:lnTo>
                    <a:pt x="7038911" y="2766860"/>
                  </a:lnTo>
                  <a:lnTo>
                    <a:pt x="7074802" y="2793657"/>
                  </a:lnTo>
                  <a:lnTo>
                    <a:pt x="7111492" y="2819425"/>
                  </a:lnTo>
                  <a:lnTo>
                    <a:pt x="7148957" y="2844139"/>
                  </a:lnTo>
                  <a:lnTo>
                    <a:pt x="7187158" y="2867787"/>
                  </a:lnTo>
                  <a:lnTo>
                    <a:pt x="7226097" y="2890342"/>
                  </a:lnTo>
                  <a:lnTo>
                    <a:pt x="7265746" y="2911779"/>
                  </a:lnTo>
                  <a:lnTo>
                    <a:pt x="7306081" y="2932087"/>
                  </a:lnTo>
                  <a:lnTo>
                    <a:pt x="7347077" y="2951238"/>
                  </a:lnTo>
                  <a:lnTo>
                    <a:pt x="7388707" y="2969222"/>
                  </a:lnTo>
                  <a:lnTo>
                    <a:pt x="7430973" y="2985998"/>
                  </a:lnTo>
                  <a:lnTo>
                    <a:pt x="7473836" y="3001556"/>
                  </a:lnTo>
                  <a:lnTo>
                    <a:pt x="7517282" y="3015869"/>
                  </a:lnTo>
                  <a:lnTo>
                    <a:pt x="7561275" y="3028924"/>
                  </a:lnTo>
                  <a:lnTo>
                    <a:pt x="7605814" y="3040697"/>
                  </a:lnTo>
                  <a:lnTo>
                    <a:pt x="7650861" y="3051162"/>
                  </a:lnTo>
                  <a:lnTo>
                    <a:pt x="7696416" y="3060306"/>
                  </a:lnTo>
                  <a:lnTo>
                    <a:pt x="7742428" y="3068091"/>
                  </a:lnTo>
                  <a:lnTo>
                    <a:pt x="7788897" y="3074517"/>
                  </a:lnTo>
                  <a:lnTo>
                    <a:pt x="7835798" y="3079546"/>
                  </a:lnTo>
                  <a:lnTo>
                    <a:pt x="7883106" y="3083166"/>
                  </a:lnTo>
                  <a:lnTo>
                    <a:pt x="7930807" y="3085363"/>
                  </a:lnTo>
                  <a:lnTo>
                    <a:pt x="7978889" y="3086100"/>
                  </a:lnTo>
                  <a:lnTo>
                    <a:pt x="8026933" y="3085363"/>
                  </a:lnTo>
                  <a:lnTo>
                    <a:pt x="8074622" y="3083166"/>
                  </a:lnTo>
                  <a:lnTo>
                    <a:pt x="8121929" y="3079546"/>
                  </a:lnTo>
                  <a:lnTo>
                    <a:pt x="8168830" y="3074517"/>
                  </a:lnTo>
                  <a:lnTo>
                    <a:pt x="8215300" y="3068091"/>
                  </a:lnTo>
                  <a:lnTo>
                    <a:pt x="8261324" y="3060306"/>
                  </a:lnTo>
                  <a:lnTo>
                    <a:pt x="8306867" y="3051162"/>
                  </a:lnTo>
                  <a:lnTo>
                    <a:pt x="8351926" y="3040697"/>
                  </a:lnTo>
                  <a:lnTo>
                    <a:pt x="8396452" y="3028924"/>
                  </a:lnTo>
                  <a:lnTo>
                    <a:pt x="8440458" y="3015869"/>
                  </a:lnTo>
                  <a:lnTo>
                    <a:pt x="8483905" y="3001556"/>
                  </a:lnTo>
                  <a:lnTo>
                    <a:pt x="8526767" y="2985998"/>
                  </a:lnTo>
                  <a:lnTo>
                    <a:pt x="8569020" y="2969222"/>
                  </a:lnTo>
                  <a:lnTo>
                    <a:pt x="8610663" y="2951238"/>
                  </a:lnTo>
                  <a:lnTo>
                    <a:pt x="8651659" y="2932087"/>
                  </a:lnTo>
                  <a:lnTo>
                    <a:pt x="8691994" y="2911779"/>
                  </a:lnTo>
                  <a:lnTo>
                    <a:pt x="8731631" y="2890342"/>
                  </a:lnTo>
                  <a:lnTo>
                    <a:pt x="8770569" y="2867787"/>
                  </a:lnTo>
                  <a:lnTo>
                    <a:pt x="8808783" y="2844139"/>
                  </a:lnTo>
                  <a:lnTo>
                    <a:pt x="8846248" y="2819425"/>
                  </a:lnTo>
                  <a:lnTo>
                    <a:pt x="8882926" y="2793657"/>
                  </a:lnTo>
                  <a:lnTo>
                    <a:pt x="8918829" y="2766860"/>
                  </a:lnTo>
                  <a:lnTo>
                    <a:pt x="8953906" y="2739059"/>
                  </a:lnTo>
                  <a:lnTo>
                    <a:pt x="8988146" y="2710281"/>
                  </a:lnTo>
                  <a:lnTo>
                    <a:pt x="9021534" y="2680525"/>
                  </a:lnTo>
                  <a:lnTo>
                    <a:pt x="9054046" y="2649842"/>
                  </a:lnTo>
                  <a:lnTo>
                    <a:pt x="9085656" y="2618232"/>
                  </a:lnTo>
                  <a:lnTo>
                    <a:pt x="9116352" y="2585720"/>
                  </a:lnTo>
                  <a:lnTo>
                    <a:pt x="9146095" y="2552331"/>
                  </a:lnTo>
                  <a:lnTo>
                    <a:pt x="9174886" y="2518079"/>
                  </a:lnTo>
                  <a:lnTo>
                    <a:pt x="9202687" y="2483002"/>
                  </a:lnTo>
                  <a:lnTo>
                    <a:pt x="9229471" y="2447112"/>
                  </a:lnTo>
                  <a:lnTo>
                    <a:pt x="9255239" y="2410422"/>
                  </a:lnTo>
                  <a:lnTo>
                    <a:pt x="9279953" y="2372957"/>
                  </a:lnTo>
                  <a:lnTo>
                    <a:pt x="9303601" y="2334755"/>
                  </a:lnTo>
                  <a:lnTo>
                    <a:pt x="9326156" y="2295817"/>
                  </a:lnTo>
                  <a:lnTo>
                    <a:pt x="9327299" y="2293683"/>
                  </a:lnTo>
                  <a:lnTo>
                    <a:pt x="15030844" y="2293683"/>
                  </a:lnTo>
                  <a:lnTo>
                    <a:pt x="15080425" y="2292045"/>
                  </a:lnTo>
                  <a:lnTo>
                    <a:pt x="15129510" y="2287181"/>
                  </a:lnTo>
                  <a:lnTo>
                    <a:pt x="15177973" y="2279129"/>
                  </a:lnTo>
                  <a:lnTo>
                    <a:pt x="15225662" y="2267966"/>
                  </a:lnTo>
                  <a:lnTo>
                    <a:pt x="15272411" y="2253754"/>
                  </a:lnTo>
                  <a:lnTo>
                    <a:pt x="15318105" y="2236546"/>
                  </a:lnTo>
                  <a:lnTo>
                    <a:pt x="15362581" y="2216404"/>
                  </a:lnTo>
                  <a:lnTo>
                    <a:pt x="15405697" y="2193391"/>
                  </a:lnTo>
                  <a:lnTo>
                    <a:pt x="15447302" y="2167572"/>
                  </a:lnTo>
                  <a:lnTo>
                    <a:pt x="15487257" y="2138997"/>
                  </a:lnTo>
                  <a:lnTo>
                    <a:pt x="15525420" y="2107730"/>
                  </a:lnTo>
                  <a:lnTo>
                    <a:pt x="15561628" y="2073833"/>
                  </a:lnTo>
                  <a:lnTo>
                    <a:pt x="15595537" y="2037613"/>
                  </a:lnTo>
                  <a:lnTo>
                    <a:pt x="15626804" y="1999462"/>
                  </a:lnTo>
                  <a:lnTo>
                    <a:pt x="15655379" y="1959495"/>
                  </a:lnTo>
                  <a:lnTo>
                    <a:pt x="15681198" y="1917890"/>
                  </a:lnTo>
                  <a:lnTo>
                    <a:pt x="15704211" y="1874774"/>
                  </a:lnTo>
                  <a:lnTo>
                    <a:pt x="15724353" y="1830298"/>
                  </a:lnTo>
                  <a:lnTo>
                    <a:pt x="15741561" y="1784616"/>
                  </a:lnTo>
                  <a:lnTo>
                    <a:pt x="15755773" y="1737855"/>
                  </a:lnTo>
                  <a:lnTo>
                    <a:pt x="15766936" y="1690166"/>
                  </a:lnTo>
                  <a:lnTo>
                    <a:pt x="15774975" y="1641716"/>
                  </a:lnTo>
                  <a:lnTo>
                    <a:pt x="15779852" y="1592618"/>
                  </a:lnTo>
                  <a:lnTo>
                    <a:pt x="15781490" y="1543050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72728" y="3587408"/>
              <a:ext cx="2514600" cy="866775"/>
            </a:xfrm>
            <a:custGeom>
              <a:avLst/>
              <a:gdLst/>
              <a:ahLst/>
              <a:cxnLst/>
              <a:rect l="l" t="t" r="r" b="b"/>
              <a:pathLst>
                <a:path w="2514600" h="866775">
                  <a:moveTo>
                    <a:pt x="2500210" y="866352"/>
                  </a:moveTo>
                  <a:lnTo>
                    <a:pt x="2480995" y="819874"/>
                  </a:lnTo>
                  <a:lnTo>
                    <a:pt x="2460246" y="774429"/>
                  </a:lnTo>
                  <a:lnTo>
                    <a:pt x="2438001" y="730042"/>
                  </a:lnTo>
                  <a:lnTo>
                    <a:pt x="2414295" y="686738"/>
                  </a:lnTo>
                  <a:lnTo>
                    <a:pt x="2389166" y="644542"/>
                  </a:lnTo>
                  <a:lnTo>
                    <a:pt x="2362651" y="603480"/>
                  </a:lnTo>
                  <a:lnTo>
                    <a:pt x="2334786" y="563577"/>
                  </a:lnTo>
                  <a:lnTo>
                    <a:pt x="2305608" y="524858"/>
                  </a:lnTo>
                  <a:lnTo>
                    <a:pt x="2275155" y="487348"/>
                  </a:lnTo>
                  <a:lnTo>
                    <a:pt x="2243462" y="451073"/>
                  </a:lnTo>
                  <a:lnTo>
                    <a:pt x="2210568" y="416058"/>
                  </a:lnTo>
                  <a:lnTo>
                    <a:pt x="2176508" y="382327"/>
                  </a:lnTo>
                  <a:lnTo>
                    <a:pt x="2141319" y="349907"/>
                  </a:lnTo>
                  <a:lnTo>
                    <a:pt x="2105039" y="318822"/>
                  </a:lnTo>
                  <a:lnTo>
                    <a:pt x="2067704" y="289098"/>
                  </a:lnTo>
                  <a:lnTo>
                    <a:pt x="2029350" y="260760"/>
                  </a:lnTo>
                  <a:lnTo>
                    <a:pt x="1990016" y="233833"/>
                  </a:lnTo>
                  <a:lnTo>
                    <a:pt x="1949738" y="208343"/>
                  </a:lnTo>
                  <a:lnTo>
                    <a:pt x="1908552" y="184314"/>
                  </a:lnTo>
                  <a:lnTo>
                    <a:pt x="1866495" y="161772"/>
                  </a:lnTo>
                  <a:lnTo>
                    <a:pt x="1823605" y="140743"/>
                  </a:lnTo>
                  <a:lnTo>
                    <a:pt x="1779918" y="121250"/>
                  </a:lnTo>
                  <a:lnTo>
                    <a:pt x="1735470" y="103320"/>
                  </a:lnTo>
                  <a:lnTo>
                    <a:pt x="1690300" y="86978"/>
                  </a:lnTo>
                  <a:lnTo>
                    <a:pt x="1644443" y="72250"/>
                  </a:lnTo>
                  <a:lnTo>
                    <a:pt x="1597937" y="59159"/>
                  </a:lnTo>
                  <a:lnTo>
                    <a:pt x="1550818" y="47732"/>
                  </a:lnTo>
                  <a:lnTo>
                    <a:pt x="1503123" y="37994"/>
                  </a:lnTo>
                  <a:lnTo>
                    <a:pt x="1454889" y="29969"/>
                  </a:lnTo>
                  <a:lnTo>
                    <a:pt x="1406152" y="23684"/>
                  </a:lnTo>
                  <a:lnTo>
                    <a:pt x="1356951" y="19164"/>
                  </a:lnTo>
                  <a:lnTo>
                    <a:pt x="1307321" y="16433"/>
                  </a:lnTo>
                  <a:lnTo>
                    <a:pt x="1257299" y="15517"/>
                  </a:lnTo>
                  <a:lnTo>
                    <a:pt x="1207278" y="16433"/>
                  </a:lnTo>
                  <a:lnTo>
                    <a:pt x="1157647" y="19164"/>
                  </a:lnTo>
                  <a:lnTo>
                    <a:pt x="1108445" y="23684"/>
                  </a:lnTo>
                  <a:lnTo>
                    <a:pt x="1059708" y="29969"/>
                  </a:lnTo>
                  <a:lnTo>
                    <a:pt x="1011473" y="37994"/>
                  </a:lnTo>
                  <a:lnTo>
                    <a:pt x="963777" y="47732"/>
                  </a:lnTo>
                  <a:lnTo>
                    <a:pt x="916656" y="59159"/>
                  </a:lnTo>
                  <a:lnTo>
                    <a:pt x="870148" y="72250"/>
                  </a:lnTo>
                  <a:lnTo>
                    <a:pt x="824290" y="86978"/>
                  </a:lnTo>
                  <a:lnTo>
                    <a:pt x="779117" y="103320"/>
                  </a:lnTo>
                  <a:lnTo>
                    <a:pt x="734668" y="121250"/>
                  </a:lnTo>
                  <a:lnTo>
                    <a:pt x="690979" y="140743"/>
                  </a:lnTo>
                  <a:lnTo>
                    <a:pt x="648086" y="161772"/>
                  </a:lnTo>
                  <a:lnTo>
                    <a:pt x="606027" y="184314"/>
                  </a:lnTo>
                  <a:lnTo>
                    <a:pt x="564839" y="208343"/>
                  </a:lnTo>
                  <a:lnTo>
                    <a:pt x="524558" y="233833"/>
                  </a:lnTo>
                  <a:lnTo>
                    <a:pt x="485222" y="260760"/>
                  </a:lnTo>
                  <a:lnTo>
                    <a:pt x="446866" y="289098"/>
                  </a:lnTo>
                  <a:lnTo>
                    <a:pt x="409529" y="318822"/>
                  </a:lnTo>
                  <a:lnTo>
                    <a:pt x="373246" y="349907"/>
                  </a:lnTo>
                  <a:lnTo>
                    <a:pt x="338056" y="382327"/>
                  </a:lnTo>
                  <a:lnTo>
                    <a:pt x="303993" y="416058"/>
                  </a:lnTo>
                  <a:lnTo>
                    <a:pt x="271097" y="451073"/>
                  </a:lnTo>
                  <a:lnTo>
                    <a:pt x="239402" y="487348"/>
                  </a:lnTo>
                  <a:lnTo>
                    <a:pt x="208947" y="524858"/>
                  </a:lnTo>
                  <a:lnTo>
                    <a:pt x="179768" y="563577"/>
                  </a:lnTo>
                  <a:lnTo>
                    <a:pt x="151901" y="603480"/>
                  </a:lnTo>
                  <a:lnTo>
                    <a:pt x="125385" y="644542"/>
                  </a:lnTo>
                  <a:lnTo>
                    <a:pt x="100255" y="686738"/>
                  </a:lnTo>
                  <a:lnTo>
                    <a:pt x="76548" y="730042"/>
                  </a:lnTo>
                  <a:lnTo>
                    <a:pt x="54302" y="774429"/>
                  </a:lnTo>
                  <a:lnTo>
                    <a:pt x="33553" y="819874"/>
                  </a:lnTo>
                  <a:lnTo>
                    <a:pt x="14338" y="866352"/>
                  </a:lnTo>
                  <a:lnTo>
                    <a:pt x="0" y="860662"/>
                  </a:lnTo>
                  <a:lnTo>
                    <a:pt x="19283" y="814051"/>
                  </a:lnTo>
                  <a:lnTo>
                    <a:pt x="40192" y="768334"/>
                  </a:lnTo>
                  <a:lnTo>
                    <a:pt x="62699" y="723546"/>
                  </a:lnTo>
                  <a:lnTo>
                    <a:pt x="86777" y="679720"/>
                  </a:lnTo>
                  <a:lnTo>
                    <a:pt x="112400" y="636892"/>
                  </a:lnTo>
                  <a:lnTo>
                    <a:pt x="139542" y="595094"/>
                  </a:lnTo>
                  <a:lnTo>
                    <a:pt x="168176" y="554362"/>
                  </a:lnTo>
                  <a:lnTo>
                    <a:pt x="198275" y="514728"/>
                  </a:lnTo>
                  <a:lnTo>
                    <a:pt x="229813" y="476227"/>
                  </a:lnTo>
                  <a:lnTo>
                    <a:pt x="262764" y="438893"/>
                  </a:lnTo>
                  <a:lnTo>
                    <a:pt x="297099" y="402760"/>
                  </a:lnTo>
                  <a:lnTo>
                    <a:pt x="332794" y="367862"/>
                  </a:lnTo>
                  <a:lnTo>
                    <a:pt x="369822" y="334233"/>
                  </a:lnTo>
                  <a:lnTo>
                    <a:pt x="408155" y="301907"/>
                  </a:lnTo>
                  <a:lnTo>
                    <a:pt x="447767" y="270918"/>
                  </a:lnTo>
                  <a:lnTo>
                    <a:pt x="488633" y="241300"/>
                  </a:lnTo>
                  <a:lnTo>
                    <a:pt x="531534" y="212574"/>
                  </a:lnTo>
                  <a:lnTo>
                    <a:pt x="575317" y="185606"/>
                  </a:lnTo>
                  <a:lnTo>
                    <a:pt x="619940" y="160409"/>
                  </a:lnTo>
                  <a:lnTo>
                    <a:pt x="665360" y="136996"/>
                  </a:lnTo>
                  <a:lnTo>
                    <a:pt x="711536" y="115381"/>
                  </a:lnTo>
                  <a:lnTo>
                    <a:pt x="758425" y="95576"/>
                  </a:lnTo>
                  <a:lnTo>
                    <a:pt x="805986" y="77594"/>
                  </a:lnTo>
                  <a:lnTo>
                    <a:pt x="854176" y="61450"/>
                  </a:lnTo>
                  <a:lnTo>
                    <a:pt x="902953" y="47155"/>
                  </a:lnTo>
                  <a:lnTo>
                    <a:pt x="952275" y="34723"/>
                  </a:lnTo>
                  <a:lnTo>
                    <a:pt x="1002101" y="24168"/>
                  </a:lnTo>
                  <a:lnTo>
                    <a:pt x="1052387" y="15503"/>
                  </a:lnTo>
                  <a:lnTo>
                    <a:pt x="1103092" y="8740"/>
                  </a:lnTo>
                  <a:lnTo>
                    <a:pt x="1154174" y="3893"/>
                  </a:lnTo>
                  <a:lnTo>
                    <a:pt x="1205590" y="975"/>
                  </a:lnTo>
                  <a:lnTo>
                    <a:pt x="1257299" y="0"/>
                  </a:lnTo>
                  <a:lnTo>
                    <a:pt x="1309009" y="975"/>
                  </a:lnTo>
                  <a:lnTo>
                    <a:pt x="1360425" y="3893"/>
                  </a:lnTo>
                  <a:lnTo>
                    <a:pt x="1411507" y="8740"/>
                  </a:lnTo>
                  <a:lnTo>
                    <a:pt x="1462212" y="15503"/>
                  </a:lnTo>
                  <a:lnTo>
                    <a:pt x="1512498" y="24168"/>
                  </a:lnTo>
                  <a:lnTo>
                    <a:pt x="1562324" y="34723"/>
                  </a:lnTo>
                  <a:lnTo>
                    <a:pt x="1611646" y="47155"/>
                  </a:lnTo>
                  <a:lnTo>
                    <a:pt x="1660423" y="61450"/>
                  </a:lnTo>
                  <a:lnTo>
                    <a:pt x="1708613" y="77594"/>
                  </a:lnTo>
                  <a:lnTo>
                    <a:pt x="1756174" y="95576"/>
                  </a:lnTo>
                  <a:lnTo>
                    <a:pt x="1803063" y="115381"/>
                  </a:lnTo>
                  <a:lnTo>
                    <a:pt x="1849239" y="136996"/>
                  </a:lnTo>
                  <a:lnTo>
                    <a:pt x="1894659" y="160409"/>
                  </a:lnTo>
                  <a:lnTo>
                    <a:pt x="1939282" y="185606"/>
                  </a:lnTo>
                  <a:lnTo>
                    <a:pt x="1983065" y="212574"/>
                  </a:lnTo>
                  <a:lnTo>
                    <a:pt x="2025966" y="241300"/>
                  </a:lnTo>
                  <a:lnTo>
                    <a:pt x="2066823" y="270917"/>
                  </a:lnTo>
                  <a:lnTo>
                    <a:pt x="2106430" y="301904"/>
                  </a:lnTo>
                  <a:lnTo>
                    <a:pt x="2144758" y="334228"/>
                  </a:lnTo>
                  <a:lnTo>
                    <a:pt x="2181783" y="367854"/>
                  </a:lnTo>
                  <a:lnTo>
                    <a:pt x="2217477" y="402749"/>
                  </a:lnTo>
                  <a:lnTo>
                    <a:pt x="2251813" y="438879"/>
                  </a:lnTo>
                  <a:lnTo>
                    <a:pt x="2284764" y="476210"/>
                  </a:lnTo>
                  <a:lnTo>
                    <a:pt x="2316304" y="514708"/>
                  </a:lnTo>
                  <a:lnTo>
                    <a:pt x="2346406" y="554340"/>
                  </a:lnTo>
                  <a:lnTo>
                    <a:pt x="2375043" y="595072"/>
                  </a:lnTo>
                  <a:lnTo>
                    <a:pt x="2402188" y="636869"/>
                  </a:lnTo>
                  <a:lnTo>
                    <a:pt x="2427815" y="679699"/>
                  </a:lnTo>
                  <a:lnTo>
                    <a:pt x="2451896" y="723526"/>
                  </a:lnTo>
                  <a:lnTo>
                    <a:pt x="2474405" y="768319"/>
                  </a:lnTo>
                  <a:lnTo>
                    <a:pt x="2495315" y="814042"/>
                  </a:lnTo>
                  <a:lnTo>
                    <a:pt x="2514599" y="860662"/>
                  </a:lnTo>
                  <a:lnTo>
                    <a:pt x="2500261" y="866352"/>
                  </a:lnTo>
                  <a:close/>
                </a:path>
              </a:pathLst>
            </a:custGeom>
            <a:solidFill>
              <a:srgbClr val="3C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279" y="643128"/>
              <a:ext cx="17778983" cy="233476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595">
              <a:lnSpc>
                <a:spcPct val="100000"/>
              </a:lnSpc>
              <a:spcBef>
                <a:spcPts val="100"/>
              </a:spcBef>
            </a:pPr>
            <a:r>
              <a:rPr spc="-450" dirty="0"/>
              <a:t>2</a:t>
            </a:r>
            <a:r>
              <a:rPr spc="395" dirty="0"/>
              <a:t>0</a:t>
            </a:r>
            <a:r>
              <a:rPr spc="-450" dirty="0"/>
              <a:t>2</a:t>
            </a:r>
            <a:r>
              <a:rPr spc="-445" dirty="0"/>
              <a:t>2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760906" y="7431851"/>
            <a:ext cx="2982595" cy="1473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0" b="1" spc="-450" dirty="0">
                <a:solidFill>
                  <a:srgbClr val="3C176A"/>
                </a:solidFill>
                <a:latin typeface="Tahoma"/>
                <a:cs typeface="Tahoma"/>
              </a:rPr>
              <a:t>2</a:t>
            </a:r>
            <a:r>
              <a:rPr sz="9500" b="1" spc="395" dirty="0">
                <a:solidFill>
                  <a:srgbClr val="3C176A"/>
                </a:solidFill>
                <a:latin typeface="Tahoma"/>
                <a:cs typeface="Tahoma"/>
              </a:rPr>
              <a:t>0</a:t>
            </a:r>
            <a:r>
              <a:rPr sz="9500" b="1" spc="-450" dirty="0">
                <a:solidFill>
                  <a:srgbClr val="3C176A"/>
                </a:solidFill>
                <a:latin typeface="Tahoma"/>
                <a:cs typeface="Tahoma"/>
              </a:rPr>
              <a:t>2</a:t>
            </a:r>
            <a:r>
              <a:rPr sz="9500" b="1" spc="-425" dirty="0">
                <a:solidFill>
                  <a:srgbClr val="3C176A"/>
                </a:solidFill>
                <a:latin typeface="Tahoma"/>
                <a:cs typeface="Tahoma"/>
              </a:rPr>
              <a:t>3</a:t>
            </a:r>
            <a:endParaRPr sz="95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18030825" cy="9596755"/>
            <a:chOff x="0" y="0"/>
            <a:chExt cx="18030825" cy="9596755"/>
          </a:xfrm>
        </p:grpSpPr>
        <p:sp>
          <p:nvSpPr>
            <p:cNvPr id="10" name="object 10"/>
            <p:cNvSpPr/>
            <p:nvPr/>
          </p:nvSpPr>
          <p:spPr>
            <a:xfrm>
              <a:off x="7972717" y="5523166"/>
              <a:ext cx="2539365" cy="4073525"/>
            </a:xfrm>
            <a:custGeom>
              <a:avLst/>
              <a:gdLst/>
              <a:ahLst/>
              <a:cxnLst/>
              <a:rect l="l" t="t" r="r" b="b"/>
              <a:pathLst>
                <a:path w="2539365" h="4073525">
                  <a:moveTo>
                    <a:pt x="2514600" y="2123351"/>
                  </a:moveTo>
                  <a:lnTo>
                    <a:pt x="2495321" y="2076729"/>
                  </a:lnTo>
                  <a:lnTo>
                    <a:pt x="2474417" y="2031009"/>
                  </a:lnTo>
                  <a:lnTo>
                    <a:pt x="2451900" y="1986216"/>
                  </a:lnTo>
                  <a:lnTo>
                    <a:pt x="2427821" y="1942388"/>
                  </a:lnTo>
                  <a:lnTo>
                    <a:pt x="2402192" y="1899551"/>
                  </a:lnTo>
                  <a:lnTo>
                    <a:pt x="2375052" y="1857756"/>
                  </a:lnTo>
                  <a:lnTo>
                    <a:pt x="2346414" y="1817027"/>
                  </a:lnTo>
                  <a:lnTo>
                    <a:pt x="2316315" y="1777390"/>
                  </a:lnTo>
                  <a:lnTo>
                    <a:pt x="2284768" y="1738896"/>
                  </a:lnTo>
                  <a:lnTo>
                    <a:pt x="2251824" y="1701571"/>
                  </a:lnTo>
                  <a:lnTo>
                    <a:pt x="2217483" y="1665439"/>
                  </a:lnTo>
                  <a:lnTo>
                    <a:pt x="2181783" y="1630540"/>
                  </a:lnTo>
                  <a:lnTo>
                    <a:pt x="2144763" y="1596910"/>
                  </a:lnTo>
                  <a:lnTo>
                    <a:pt x="2106434" y="1564589"/>
                  </a:lnTo>
                  <a:lnTo>
                    <a:pt x="2066823" y="1533601"/>
                  </a:lnTo>
                  <a:lnTo>
                    <a:pt x="2025967" y="1503984"/>
                  </a:lnTo>
                  <a:lnTo>
                    <a:pt x="1983066" y="1475257"/>
                  </a:lnTo>
                  <a:lnTo>
                    <a:pt x="1939290" y="1448295"/>
                  </a:lnTo>
                  <a:lnTo>
                    <a:pt x="1894662" y="1423098"/>
                  </a:lnTo>
                  <a:lnTo>
                    <a:pt x="1849247" y="1399679"/>
                  </a:lnTo>
                  <a:lnTo>
                    <a:pt x="1803069" y="1378064"/>
                  </a:lnTo>
                  <a:lnTo>
                    <a:pt x="1756181" y="1358265"/>
                  </a:lnTo>
                  <a:lnTo>
                    <a:pt x="1708619" y="1340281"/>
                  </a:lnTo>
                  <a:lnTo>
                    <a:pt x="1660423" y="1324140"/>
                  </a:lnTo>
                  <a:lnTo>
                    <a:pt x="1611655" y="1309839"/>
                  </a:lnTo>
                  <a:lnTo>
                    <a:pt x="1562328" y="1297406"/>
                  </a:lnTo>
                  <a:lnTo>
                    <a:pt x="1512506" y="1286852"/>
                  </a:lnTo>
                  <a:lnTo>
                    <a:pt x="1462214" y="1278191"/>
                  </a:lnTo>
                  <a:lnTo>
                    <a:pt x="1411516" y="1271422"/>
                  </a:lnTo>
                  <a:lnTo>
                    <a:pt x="1360436" y="1266583"/>
                  </a:lnTo>
                  <a:lnTo>
                    <a:pt x="1309014" y="1263662"/>
                  </a:lnTo>
                  <a:lnTo>
                    <a:pt x="1257300" y="1262684"/>
                  </a:lnTo>
                  <a:lnTo>
                    <a:pt x="1205598" y="1263662"/>
                  </a:lnTo>
                  <a:lnTo>
                    <a:pt x="1154176" y="1266583"/>
                  </a:lnTo>
                  <a:lnTo>
                    <a:pt x="1103096" y="1271422"/>
                  </a:lnTo>
                  <a:lnTo>
                    <a:pt x="1052398" y="1278191"/>
                  </a:lnTo>
                  <a:lnTo>
                    <a:pt x="1002106" y="1286852"/>
                  </a:lnTo>
                  <a:lnTo>
                    <a:pt x="952284" y="1297406"/>
                  </a:lnTo>
                  <a:lnTo>
                    <a:pt x="902957" y="1309839"/>
                  </a:lnTo>
                  <a:lnTo>
                    <a:pt x="854176" y="1324140"/>
                  </a:lnTo>
                  <a:lnTo>
                    <a:pt x="805992" y="1340281"/>
                  </a:lnTo>
                  <a:lnTo>
                    <a:pt x="758431" y="1358265"/>
                  </a:lnTo>
                  <a:lnTo>
                    <a:pt x="711542" y="1378064"/>
                  </a:lnTo>
                  <a:lnTo>
                    <a:pt x="665365" y="1399679"/>
                  </a:lnTo>
                  <a:lnTo>
                    <a:pt x="619950" y="1423098"/>
                  </a:lnTo>
                  <a:lnTo>
                    <a:pt x="575322" y="1448295"/>
                  </a:lnTo>
                  <a:lnTo>
                    <a:pt x="531545" y="1475257"/>
                  </a:lnTo>
                  <a:lnTo>
                    <a:pt x="488632" y="1503984"/>
                  </a:lnTo>
                  <a:lnTo>
                    <a:pt x="447776" y="1533601"/>
                  </a:lnTo>
                  <a:lnTo>
                    <a:pt x="408165" y="1564589"/>
                  </a:lnTo>
                  <a:lnTo>
                    <a:pt x="369824" y="1596923"/>
                  </a:lnTo>
                  <a:lnTo>
                    <a:pt x="332803" y="1630553"/>
                  </a:lnTo>
                  <a:lnTo>
                    <a:pt x="297103" y="1665452"/>
                  </a:lnTo>
                  <a:lnTo>
                    <a:pt x="262775" y="1701584"/>
                  </a:lnTo>
                  <a:lnTo>
                    <a:pt x="229819" y="1738909"/>
                  </a:lnTo>
                  <a:lnTo>
                    <a:pt x="198285" y="1777415"/>
                  </a:lnTo>
                  <a:lnTo>
                    <a:pt x="168186" y="1817052"/>
                  </a:lnTo>
                  <a:lnTo>
                    <a:pt x="139547" y="1857781"/>
                  </a:lnTo>
                  <a:lnTo>
                    <a:pt x="112407" y="1899577"/>
                  </a:lnTo>
                  <a:lnTo>
                    <a:pt x="86779" y="1942414"/>
                  </a:lnTo>
                  <a:lnTo>
                    <a:pt x="62699" y="1986229"/>
                  </a:lnTo>
                  <a:lnTo>
                    <a:pt x="40195" y="2031022"/>
                  </a:lnTo>
                  <a:lnTo>
                    <a:pt x="19291" y="2076742"/>
                  </a:lnTo>
                  <a:lnTo>
                    <a:pt x="0" y="2123351"/>
                  </a:lnTo>
                  <a:lnTo>
                    <a:pt x="14338" y="2129040"/>
                  </a:lnTo>
                  <a:lnTo>
                    <a:pt x="33553" y="2082558"/>
                  </a:lnTo>
                  <a:lnTo>
                    <a:pt x="54305" y="2037118"/>
                  </a:lnTo>
                  <a:lnTo>
                    <a:pt x="76555" y="1992731"/>
                  </a:lnTo>
                  <a:lnTo>
                    <a:pt x="100266" y="1949424"/>
                  </a:lnTo>
                  <a:lnTo>
                    <a:pt x="125387" y="1907235"/>
                  </a:lnTo>
                  <a:lnTo>
                    <a:pt x="151904" y="1866163"/>
                  </a:lnTo>
                  <a:lnTo>
                    <a:pt x="179768" y="1826260"/>
                  </a:lnTo>
                  <a:lnTo>
                    <a:pt x="208953" y="1787550"/>
                  </a:lnTo>
                  <a:lnTo>
                    <a:pt x="239407" y="1750034"/>
                  </a:lnTo>
                  <a:lnTo>
                    <a:pt x="271106" y="1713763"/>
                  </a:lnTo>
                  <a:lnTo>
                    <a:pt x="303999" y="1678749"/>
                  </a:lnTo>
                  <a:lnTo>
                    <a:pt x="338061" y="1645018"/>
                  </a:lnTo>
                  <a:lnTo>
                    <a:pt x="373253" y="1612595"/>
                  </a:lnTo>
                  <a:lnTo>
                    <a:pt x="409536" y="1581505"/>
                  </a:lnTo>
                  <a:lnTo>
                    <a:pt x="446874" y="1551787"/>
                  </a:lnTo>
                  <a:lnTo>
                    <a:pt x="485228" y="1523453"/>
                  </a:lnTo>
                  <a:lnTo>
                    <a:pt x="524560" y="1496517"/>
                  </a:lnTo>
                  <a:lnTo>
                    <a:pt x="564845" y="1471028"/>
                  </a:lnTo>
                  <a:lnTo>
                    <a:pt x="606031" y="1446999"/>
                  </a:lnTo>
                  <a:lnTo>
                    <a:pt x="648093" y="1424457"/>
                  </a:lnTo>
                  <a:lnTo>
                    <a:pt x="690981" y="1403426"/>
                  </a:lnTo>
                  <a:lnTo>
                    <a:pt x="734669" y="1383931"/>
                  </a:lnTo>
                  <a:lnTo>
                    <a:pt x="779119" y="1366012"/>
                  </a:lnTo>
                  <a:lnTo>
                    <a:pt x="824293" y="1349667"/>
                  </a:lnTo>
                  <a:lnTo>
                    <a:pt x="870153" y="1334935"/>
                  </a:lnTo>
                  <a:lnTo>
                    <a:pt x="916660" y="1321841"/>
                  </a:lnTo>
                  <a:lnTo>
                    <a:pt x="963777" y="1310424"/>
                  </a:lnTo>
                  <a:lnTo>
                    <a:pt x="1011478" y="1300683"/>
                  </a:lnTo>
                  <a:lnTo>
                    <a:pt x="1059713" y="1292656"/>
                  </a:lnTo>
                  <a:lnTo>
                    <a:pt x="1108456" y="1286370"/>
                  </a:lnTo>
                  <a:lnTo>
                    <a:pt x="1157655" y="1281849"/>
                  </a:lnTo>
                  <a:lnTo>
                    <a:pt x="1207287" y="1279118"/>
                  </a:lnTo>
                  <a:lnTo>
                    <a:pt x="1257300" y="1278204"/>
                  </a:lnTo>
                  <a:lnTo>
                    <a:pt x="1307325" y="1279118"/>
                  </a:lnTo>
                  <a:lnTo>
                    <a:pt x="1356956" y="1281849"/>
                  </a:lnTo>
                  <a:lnTo>
                    <a:pt x="1406156" y="1286370"/>
                  </a:lnTo>
                  <a:lnTo>
                    <a:pt x="1454899" y="1292656"/>
                  </a:lnTo>
                  <a:lnTo>
                    <a:pt x="1503133" y="1300683"/>
                  </a:lnTo>
                  <a:lnTo>
                    <a:pt x="1550822" y="1310424"/>
                  </a:lnTo>
                  <a:lnTo>
                    <a:pt x="1597939" y="1321841"/>
                  </a:lnTo>
                  <a:lnTo>
                    <a:pt x="1644446" y="1334935"/>
                  </a:lnTo>
                  <a:lnTo>
                    <a:pt x="1690306" y="1349667"/>
                  </a:lnTo>
                  <a:lnTo>
                    <a:pt x="1735480" y="1366012"/>
                  </a:lnTo>
                  <a:lnTo>
                    <a:pt x="1779917" y="1383931"/>
                  </a:lnTo>
                  <a:lnTo>
                    <a:pt x="1823605" y="1403426"/>
                  </a:lnTo>
                  <a:lnTo>
                    <a:pt x="1866506" y="1424457"/>
                  </a:lnTo>
                  <a:lnTo>
                    <a:pt x="1908556" y="1446999"/>
                  </a:lnTo>
                  <a:lnTo>
                    <a:pt x="1949742" y="1471028"/>
                  </a:lnTo>
                  <a:lnTo>
                    <a:pt x="1990026" y="1496517"/>
                  </a:lnTo>
                  <a:lnTo>
                    <a:pt x="2029358" y="1523453"/>
                  </a:lnTo>
                  <a:lnTo>
                    <a:pt x="2067712" y="1551787"/>
                  </a:lnTo>
                  <a:lnTo>
                    <a:pt x="2105050" y="1581505"/>
                  </a:lnTo>
                  <a:lnTo>
                    <a:pt x="2141321" y="1612595"/>
                  </a:lnTo>
                  <a:lnTo>
                    <a:pt x="2176513" y="1645018"/>
                  </a:lnTo>
                  <a:lnTo>
                    <a:pt x="2210574" y="1678749"/>
                  </a:lnTo>
                  <a:lnTo>
                    <a:pt x="2243467" y="1713763"/>
                  </a:lnTo>
                  <a:lnTo>
                    <a:pt x="2275167" y="1750034"/>
                  </a:lnTo>
                  <a:lnTo>
                    <a:pt x="2305608" y="1787550"/>
                  </a:lnTo>
                  <a:lnTo>
                    <a:pt x="2334793" y="1826260"/>
                  </a:lnTo>
                  <a:lnTo>
                    <a:pt x="2362657" y="1866163"/>
                  </a:lnTo>
                  <a:lnTo>
                    <a:pt x="2389174" y="1907235"/>
                  </a:lnTo>
                  <a:lnTo>
                    <a:pt x="2414295" y="1949424"/>
                  </a:lnTo>
                  <a:lnTo>
                    <a:pt x="2438006" y="1992731"/>
                  </a:lnTo>
                  <a:lnTo>
                    <a:pt x="2460256" y="2037118"/>
                  </a:lnTo>
                  <a:lnTo>
                    <a:pt x="2480995" y="2082558"/>
                  </a:lnTo>
                  <a:lnTo>
                    <a:pt x="2500211" y="2129040"/>
                  </a:lnTo>
                  <a:lnTo>
                    <a:pt x="2514600" y="2123351"/>
                  </a:lnTo>
                  <a:close/>
                </a:path>
                <a:path w="2539365" h="4073525">
                  <a:moveTo>
                    <a:pt x="2518778" y="5689"/>
                  </a:moveTo>
                  <a:lnTo>
                    <a:pt x="2504440" y="0"/>
                  </a:lnTo>
                  <a:lnTo>
                    <a:pt x="2485225" y="46482"/>
                  </a:lnTo>
                  <a:lnTo>
                    <a:pt x="2464473" y="91922"/>
                  </a:lnTo>
                  <a:lnTo>
                    <a:pt x="2442222" y="136309"/>
                  </a:lnTo>
                  <a:lnTo>
                    <a:pt x="2418511" y="179616"/>
                  </a:lnTo>
                  <a:lnTo>
                    <a:pt x="2393391" y="221805"/>
                  </a:lnTo>
                  <a:lnTo>
                    <a:pt x="2366873" y="262877"/>
                  </a:lnTo>
                  <a:lnTo>
                    <a:pt x="2339009" y="302780"/>
                  </a:lnTo>
                  <a:lnTo>
                    <a:pt x="2309825" y="341490"/>
                  </a:lnTo>
                  <a:lnTo>
                    <a:pt x="2279370" y="379006"/>
                  </a:lnTo>
                  <a:lnTo>
                    <a:pt x="2247671" y="415277"/>
                  </a:lnTo>
                  <a:lnTo>
                    <a:pt x="2214778" y="450291"/>
                  </a:lnTo>
                  <a:lnTo>
                    <a:pt x="2180717" y="484022"/>
                  </a:lnTo>
                  <a:lnTo>
                    <a:pt x="2145525" y="516445"/>
                  </a:lnTo>
                  <a:lnTo>
                    <a:pt x="2109241" y="547535"/>
                  </a:lnTo>
                  <a:lnTo>
                    <a:pt x="2071903" y="577253"/>
                  </a:lnTo>
                  <a:lnTo>
                    <a:pt x="2033549" y="605586"/>
                  </a:lnTo>
                  <a:lnTo>
                    <a:pt x="1994217" y="632523"/>
                  </a:lnTo>
                  <a:lnTo>
                    <a:pt x="1953933" y="658012"/>
                  </a:lnTo>
                  <a:lnTo>
                    <a:pt x="1912747" y="682040"/>
                  </a:lnTo>
                  <a:lnTo>
                    <a:pt x="1870684" y="704583"/>
                  </a:lnTo>
                  <a:lnTo>
                    <a:pt x="1827796" y="725614"/>
                  </a:lnTo>
                  <a:lnTo>
                    <a:pt x="1784108" y="745109"/>
                  </a:lnTo>
                  <a:lnTo>
                    <a:pt x="1739658" y="763028"/>
                  </a:lnTo>
                  <a:lnTo>
                    <a:pt x="1694484" y="779373"/>
                  </a:lnTo>
                  <a:lnTo>
                    <a:pt x="1648625" y="794105"/>
                  </a:lnTo>
                  <a:lnTo>
                    <a:pt x="1602117" y="807199"/>
                  </a:lnTo>
                  <a:lnTo>
                    <a:pt x="1555000" y="818616"/>
                  </a:lnTo>
                  <a:lnTo>
                    <a:pt x="1507299" y="828357"/>
                  </a:lnTo>
                  <a:lnTo>
                    <a:pt x="1459064" y="836383"/>
                  </a:lnTo>
                  <a:lnTo>
                    <a:pt x="1410322" y="842670"/>
                  </a:lnTo>
                  <a:lnTo>
                    <a:pt x="1361122" y="847191"/>
                  </a:lnTo>
                  <a:lnTo>
                    <a:pt x="1311490" y="849922"/>
                  </a:lnTo>
                  <a:lnTo>
                    <a:pt x="1261478" y="850836"/>
                  </a:lnTo>
                  <a:lnTo>
                    <a:pt x="1211453" y="849922"/>
                  </a:lnTo>
                  <a:lnTo>
                    <a:pt x="1161821" y="847191"/>
                  </a:lnTo>
                  <a:lnTo>
                    <a:pt x="1112621" y="842670"/>
                  </a:lnTo>
                  <a:lnTo>
                    <a:pt x="1063879" y="836383"/>
                  </a:lnTo>
                  <a:lnTo>
                    <a:pt x="1015644" y="828357"/>
                  </a:lnTo>
                  <a:lnTo>
                    <a:pt x="967955" y="818616"/>
                  </a:lnTo>
                  <a:lnTo>
                    <a:pt x="920838" y="807199"/>
                  </a:lnTo>
                  <a:lnTo>
                    <a:pt x="874331" y="794105"/>
                  </a:lnTo>
                  <a:lnTo>
                    <a:pt x="828471" y="779373"/>
                  </a:lnTo>
                  <a:lnTo>
                    <a:pt x="783297" y="763028"/>
                  </a:lnTo>
                  <a:lnTo>
                    <a:pt x="738860" y="745109"/>
                  </a:lnTo>
                  <a:lnTo>
                    <a:pt x="695172" y="725614"/>
                  </a:lnTo>
                  <a:lnTo>
                    <a:pt x="652272" y="704583"/>
                  </a:lnTo>
                  <a:lnTo>
                    <a:pt x="610222" y="682040"/>
                  </a:lnTo>
                  <a:lnTo>
                    <a:pt x="569036" y="658012"/>
                  </a:lnTo>
                  <a:lnTo>
                    <a:pt x="528751" y="632523"/>
                  </a:lnTo>
                  <a:lnTo>
                    <a:pt x="489419" y="605586"/>
                  </a:lnTo>
                  <a:lnTo>
                    <a:pt x="451065" y="577253"/>
                  </a:lnTo>
                  <a:lnTo>
                    <a:pt x="413727" y="547535"/>
                  </a:lnTo>
                  <a:lnTo>
                    <a:pt x="377456" y="516445"/>
                  </a:lnTo>
                  <a:lnTo>
                    <a:pt x="342265" y="484022"/>
                  </a:lnTo>
                  <a:lnTo>
                    <a:pt x="308203" y="450291"/>
                  </a:lnTo>
                  <a:lnTo>
                    <a:pt x="275310" y="415277"/>
                  </a:lnTo>
                  <a:lnTo>
                    <a:pt x="243611" y="379006"/>
                  </a:lnTo>
                  <a:lnTo>
                    <a:pt x="213169" y="341490"/>
                  </a:lnTo>
                  <a:lnTo>
                    <a:pt x="183984" y="302780"/>
                  </a:lnTo>
                  <a:lnTo>
                    <a:pt x="156121" y="262877"/>
                  </a:lnTo>
                  <a:lnTo>
                    <a:pt x="129603" y="221805"/>
                  </a:lnTo>
                  <a:lnTo>
                    <a:pt x="104482" y="179616"/>
                  </a:lnTo>
                  <a:lnTo>
                    <a:pt x="80772" y="136309"/>
                  </a:lnTo>
                  <a:lnTo>
                    <a:pt x="58521" y="91922"/>
                  </a:lnTo>
                  <a:lnTo>
                    <a:pt x="37782" y="46482"/>
                  </a:lnTo>
                  <a:lnTo>
                    <a:pt x="18567" y="0"/>
                  </a:lnTo>
                  <a:lnTo>
                    <a:pt x="23456" y="52311"/>
                  </a:lnTo>
                  <a:lnTo>
                    <a:pt x="44361" y="98031"/>
                  </a:lnTo>
                  <a:lnTo>
                    <a:pt x="66878" y="142824"/>
                  </a:lnTo>
                  <a:lnTo>
                    <a:pt x="90957" y="186651"/>
                  </a:lnTo>
                  <a:lnTo>
                    <a:pt x="116586" y="229489"/>
                  </a:lnTo>
                  <a:lnTo>
                    <a:pt x="143725" y="271284"/>
                  </a:lnTo>
                  <a:lnTo>
                    <a:pt x="172364" y="312013"/>
                  </a:lnTo>
                  <a:lnTo>
                    <a:pt x="202463" y="351650"/>
                  </a:lnTo>
                  <a:lnTo>
                    <a:pt x="234010" y="390144"/>
                  </a:lnTo>
                  <a:lnTo>
                    <a:pt x="266954" y="427469"/>
                  </a:lnTo>
                  <a:lnTo>
                    <a:pt x="301294" y="463600"/>
                  </a:lnTo>
                  <a:lnTo>
                    <a:pt x="336994" y="498500"/>
                  </a:lnTo>
                  <a:lnTo>
                    <a:pt x="374015" y="532130"/>
                  </a:lnTo>
                  <a:lnTo>
                    <a:pt x="412343" y="564451"/>
                  </a:lnTo>
                  <a:lnTo>
                    <a:pt x="451954" y="595439"/>
                  </a:lnTo>
                  <a:lnTo>
                    <a:pt x="492810" y="625055"/>
                  </a:lnTo>
                  <a:lnTo>
                    <a:pt x="535711" y="653783"/>
                  </a:lnTo>
                  <a:lnTo>
                    <a:pt x="579488" y="680745"/>
                  </a:lnTo>
                  <a:lnTo>
                    <a:pt x="624116" y="705942"/>
                  </a:lnTo>
                  <a:lnTo>
                    <a:pt x="669531" y="729361"/>
                  </a:lnTo>
                  <a:lnTo>
                    <a:pt x="715708" y="750976"/>
                  </a:lnTo>
                  <a:lnTo>
                    <a:pt x="762596" y="770775"/>
                  </a:lnTo>
                  <a:lnTo>
                    <a:pt x="810158" y="788758"/>
                  </a:lnTo>
                  <a:lnTo>
                    <a:pt x="858354" y="804900"/>
                  </a:lnTo>
                  <a:lnTo>
                    <a:pt x="907122" y="819200"/>
                  </a:lnTo>
                  <a:lnTo>
                    <a:pt x="956449" y="831634"/>
                  </a:lnTo>
                  <a:lnTo>
                    <a:pt x="1006271" y="842187"/>
                  </a:lnTo>
                  <a:lnTo>
                    <a:pt x="1056563" y="850849"/>
                  </a:lnTo>
                  <a:lnTo>
                    <a:pt x="1107262" y="857618"/>
                  </a:lnTo>
                  <a:lnTo>
                    <a:pt x="1158341" y="862457"/>
                  </a:lnTo>
                  <a:lnTo>
                    <a:pt x="1209763" y="865378"/>
                  </a:lnTo>
                  <a:lnTo>
                    <a:pt x="1261478" y="866355"/>
                  </a:lnTo>
                  <a:lnTo>
                    <a:pt x="1313180" y="865378"/>
                  </a:lnTo>
                  <a:lnTo>
                    <a:pt x="1364602" y="862457"/>
                  </a:lnTo>
                  <a:lnTo>
                    <a:pt x="1415681" y="857618"/>
                  </a:lnTo>
                  <a:lnTo>
                    <a:pt x="1466380" y="850849"/>
                  </a:lnTo>
                  <a:lnTo>
                    <a:pt x="1516672" y="842187"/>
                  </a:lnTo>
                  <a:lnTo>
                    <a:pt x="1566494" y="831634"/>
                  </a:lnTo>
                  <a:lnTo>
                    <a:pt x="1615821" y="819200"/>
                  </a:lnTo>
                  <a:lnTo>
                    <a:pt x="1664601" y="804900"/>
                  </a:lnTo>
                  <a:lnTo>
                    <a:pt x="1712785" y="788758"/>
                  </a:lnTo>
                  <a:lnTo>
                    <a:pt x="1760347" y="770775"/>
                  </a:lnTo>
                  <a:lnTo>
                    <a:pt x="1807235" y="750976"/>
                  </a:lnTo>
                  <a:lnTo>
                    <a:pt x="1853412" y="729361"/>
                  </a:lnTo>
                  <a:lnTo>
                    <a:pt x="1898827" y="705942"/>
                  </a:lnTo>
                  <a:lnTo>
                    <a:pt x="1943455" y="680745"/>
                  </a:lnTo>
                  <a:lnTo>
                    <a:pt x="1987232" y="653783"/>
                  </a:lnTo>
                  <a:lnTo>
                    <a:pt x="2030145" y="625055"/>
                  </a:lnTo>
                  <a:lnTo>
                    <a:pt x="2071001" y="595439"/>
                  </a:lnTo>
                  <a:lnTo>
                    <a:pt x="2110613" y="564451"/>
                  </a:lnTo>
                  <a:lnTo>
                    <a:pt x="2148954" y="532117"/>
                  </a:lnTo>
                  <a:lnTo>
                    <a:pt x="2185974" y="498487"/>
                  </a:lnTo>
                  <a:lnTo>
                    <a:pt x="2221674" y="463588"/>
                  </a:lnTo>
                  <a:lnTo>
                    <a:pt x="2256002" y="427456"/>
                  </a:lnTo>
                  <a:lnTo>
                    <a:pt x="2288959" y="390131"/>
                  </a:lnTo>
                  <a:lnTo>
                    <a:pt x="2320493" y="351624"/>
                  </a:lnTo>
                  <a:lnTo>
                    <a:pt x="2350592" y="311988"/>
                  </a:lnTo>
                  <a:lnTo>
                    <a:pt x="2379230" y="271259"/>
                  </a:lnTo>
                  <a:lnTo>
                    <a:pt x="2406370" y="229463"/>
                  </a:lnTo>
                  <a:lnTo>
                    <a:pt x="2431999" y="186626"/>
                  </a:lnTo>
                  <a:lnTo>
                    <a:pt x="2456078" y="142811"/>
                  </a:lnTo>
                  <a:lnTo>
                    <a:pt x="2478582" y="98018"/>
                  </a:lnTo>
                  <a:lnTo>
                    <a:pt x="2499487" y="52298"/>
                  </a:lnTo>
                  <a:lnTo>
                    <a:pt x="2518778" y="5689"/>
                  </a:lnTo>
                  <a:close/>
                </a:path>
                <a:path w="2539365" h="4073525">
                  <a:moveTo>
                    <a:pt x="2538844" y="3212795"/>
                  </a:moveTo>
                  <a:lnTo>
                    <a:pt x="2524506" y="3207105"/>
                  </a:lnTo>
                  <a:lnTo>
                    <a:pt x="2505291" y="3253587"/>
                  </a:lnTo>
                  <a:lnTo>
                    <a:pt x="2484539" y="3299028"/>
                  </a:lnTo>
                  <a:lnTo>
                    <a:pt x="2462301" y="3343414"/>
                  </a:lnTo>
                  <a:lnTo>
                    <a:pt x="2438590" y="3386721"/>
                  </a:lnTo>
                  <a:lnTo>
                    <a:pt x="2413457" y="3428911"/>
                  </a:lnTo>
                  <a:lnTo>
                    <a:pt x="2386939" y="3469983"/>
                  </a:lnTo>
                  <a:lnTo>
                    <a:pt x="2359075" y="3509886"/>
                  </a:lnTo>
                  <a:lnTo>
                    <a:pt x="2329891" y="3548596"/>
                  </a:lnTo>
                  <a:lnTo>
                    <a:pt x="2299436" y="3586111"/>
                  </a:lnTo>
                  <a:lnTo>
                    <a:pt x="2267750" y="3622383"/>
                  </a:lnTo>
                  <a:lnTo>
                    <a:pt x="2234844" y="3657396"/>
                  </a:lnTo>
                  <a:lnTo>
                    <a:pt x="2200783" y="3691128"/>
                  </a:lnTo>
                  <a:lnTo>
                    <a:pt x="2165591" y="3723551"/>
                  </a:lnTo>
                  <a:lnTo>
                    <a:pt x="2129320" y="3754640"/>
                  </a:lnTo>
                  <a:lnTo>
                    <a:pt x="2091982" y="3784358"/>
                  </a:lnTo>
                  <a:lnTo>
                    <a:pt x="2053615" y="3812705"/>
                  </a:lnTo>
                  <a:lnTo>
                    <a:pt x="2014283" y="3839629"/>
                  </a:lnTo>
                  <a:lnTo>
                    <a:pt x="1973999" y="3865118"/>
                  </a:lnTo>
                  <a:lnTo>
                    <a:pt x="1932813" y="3889146"/>
                  </a:lnTo>
                  <a:lnTo>
                    <a:pt x="1890763" y="3911689"/>
                  </a:lnTo>
                  <a:lnTo>
                    <a:pt x="1847862" y="3932720"/>
                  </a:lnTo>
                  <a:lnTo>
                    <a:pt x="1804174" y="3952214"/>
                  </a:lnTo>
                  <a:lnTo>
                    <a:pt x="1759724" y="3970134"/>
                  </a:lnTo>
                  <a:lnTo>
                    <a:pt x="1714550" y="3986479"/>
                  </a:lnTo>
                  <a:lnTo>
                    <a:pt x="1668691" y="4001211"/>
                  </a:lnTo>
                  <a:lnTo>
                    <a:pt x="1622183" y="4014305"/>
                  </a:lnTo>
                  <a:lnTo>
                    <a:pt x="1575066" y="4025722"/>
                  </a:lnTo>
                  <a:lnTo>
                    <a:pt x="1527365" y="4035463"/>
                  </a:lnTo>
                  <a:lnTo>
                    <a:pt x="1479130" y="4043489"/>
                  </a:lnTo>
                  <a:lnTo>
                    <a:pt x="1430401" y="4049776"/>
                  </a:lnTo>
                  <a:lnTo>
                    <a:pt x="1381201" y="4054297"/>
                  </a:lnTo>
                  <a:lnTo>
                    <a:pt x="1331569" y="4057027"/>
                  </a:lnTo>
                  <a:lnTo>
                    <a:pt x="1281544" y="4057942"/>
                  </a:lnTo>
                  <a:lnTo>
                    <a:pt x="1231519" y="4057027"/>
                  </a:lnTo>
                  <a:lnTo>
                    <a:pt x="1181887" y="4054297"/>
                  </a:lnTo>
                  <a:lnTo>
                    <a:pt x="1132687" y="4049776"/>
                  </a:lnTo>
                  <a:lnTo>
                    <a:pt x="1083957" y="4043489"/>
                  </a:lnTo>
                  <a:lnTo>
                    <a:pt x="1035723" y="4035463"/>
                  </a:lnTo>
                  <a:lnTo>
                    <a:pt x="988021" y="4025722"/>
                  </a:lnTo>
                  <a:lnTo>
                    <a:pt x="940904" y="4014305"/>
                  </a:lnTo>
                  <a:lnTo>
                    <a:pt x="894397" y="4001211"/>
                  </a:lnTo>
                  <a:lnTo>
                    <a:pt x="848537" y="3986479"/>
                  </a:lnTo>
                  <a:lnTo>
                    <a:pt x="803376" y="3970134"/>
                  </a:lnTo>
                  <a:lnTo>
                    <a:pt x="758926" y="3952214"/>
                  </a:lnTo>
                  <a:lnTo>
                    <a:pt x="715238" y="3932720"/>
                  </a:lnTo>
                  <a:lnTo>
                    <a:pt x="672350" y="3911689"/>
                  </a:lnTo>
                  <a:lnTo>
                    <a:pt x="630288" y="3889146"/>
                  </a:lnTo>
                  <a:lnTo>
                    <a:pt x="589102" y="3865118"/>
                  </a:lnTo>
                  <a:lnTo>
                    <a:pt x="548830" y="3839629"/>
                  </a:lnTo>
                  <a:lnTo>
                    <a:pt x="509498" y="3812705"/>
                  </a:lnTo>
                  <a:lnTo>
                    <a:pt x="471144" y="3784358"/>
                  </a:lnTo>
                  <a:lnTo>
                    <a:pt x="433806" y="3754640"/>
                  </a:lnTo>
                  <a:lnTo>
                    <a:pt x="397522" y="3723551"/>
                  </a:lnTo>
                  <a:lnTo>
                    <a:pt x="362331" y="3691128"/>
                  </a:lnTo>
                  <a:lnTo>
                    <a:pt x="328269" y="3657396"/>
                  </a:lnTo>
                  <a:lnTo>
                    <a:pt x="295376" y="3622383"/>
                  </a:lnTo>
                  <a:lnTo>
                    <a:pt x="263690" y="3586111"/>
                  </a:lnTo>
                  <a:lnTo>
                    <a:pt x="233235" y="3548596"/>
                  </a:lnTo>
                  <a:lnTo>
                    <a:pt x="204050" y="3509886"/>
                  </a:lnTo>
                  <a:lnTo>
                    <a:pt x="176187" y="3469983"/>
                  </a:lnTo>
                  <a:lnTo>
                    <a:pt x="149682" y="3428911"/>
                  </a:lnTo>
                  <a:lnTo>
                    <a:pt x="124548" y="3386721"/>
                  </a:lnTo>
                  <a:lnTo>
                    <a:pt x="100838" y="3343414"/>
                  </a:lnTo>
                  <a:lnTo>
                    <a:pt x="78600" y="3299028"/>
                  </a:lnTo>
                  <a:lnTo>
                    <a:pt x="57848" y="3253587"/>
                  </a:lnTo>
                  <a:lnTo>
                    <a:pt x="38633" y="3207105"/>
                  </a:lnTo>
                  <a:lnTo>
                    <a:pt x="43522" y="3259417"/>
                  </a:lnTo>
                  <a:lnTo>
                    <a:pt x="64439" y="3305137"/>
                  </a:lnTo>
                  <a:lnTo>
                    <a:pt x="86944" y="3349929"/>
                  </a:lnTo>
                  <a:lnTo>
                    <a:pt x="111023" y="3393757"/>
                  </a:lnTo>
                  <a:lnTo>
                    <a:pt x="136652" y="3436594"/>
                  </a:lnTo>
                  <a:lnTo>
                    <a:pt x="163804" y="3478390"/>
                  </a:lnTo>
                  <a:lnTo>
                    <a:pt x="192443" y="3519119"/>
                  </a:lnTo>
                  <a:lnTo>
                    <a:pt x="222542" y="3558756"/>
                  </a:lnTo>
                  <a:lnTo>
                    <a:pt x="254076" y="3597249"/>
                  </a:lnTo>
                  <a:lnTo>
                    <a:pt x="287032" y="3634575"/>
                  </a:lnTo>
                  <a:lnTo>
                    <a:pt x="321360" y="3670706"/>
                  </a:lnTo>
                  <a:lnTo>
                    <a:pt x="357060" y="3705606"/>
                  </a:lnTo>
                  <a:lnTo>
                    <a:pt x="394081" y="3739235"/>
                  </a:lnTo>
                  <a:lnTo>
                    <a:pt x="432409" y="3771557"/>
                  </a:lnTo>
                  <a:lnTo>
                    <a:pt x="472020" y="3802545"/>
                  </a:lnTo>
                  <a:lnTo>
                    <a:pt x="512876" y="3832161"/>
                  </a:lnTo>
                  <a:lnTo>
                    <a:pt x="555777" y="3860889"/>
                  </a:lnTo>
                  <a:lnTo>
                    <a:pt x="599567" y="3887851"/>
                  </a:lnTo>
                  <a:lnTo>
                    <a:pt x="644182" y="3913047"/>
                  </a:lnTo>
                  <a:lnTo>
                    <a:pt x="689610" y="3936466"/>
                  </a:lnTo>
                  <a:lnTo>
                    <a:pt x="735774" y="3958082"/>
                  </a:lnTo>
                  <a:lnTo>
                    <a:pt x="782675" y="3977881"/>
                  </a:lnTo>
                  <a:lnTo>
                    <a:pt x="830224" y="3995864"/>
                  </a:lnTo>
                  <a:lnTo>
                    <a:pt x="878420" y="4012006"/>
                  </a:lnTo>
                  <a:lnTo>
                    <a:pt x="927201" y="4026306"/>
                  </a:lnTo>
                  <a:lnTo>
                    <a:pt x="976515" y="4038739"/>
                  </a:lnTo>
                  <a:lnTo>
                    <a:pt x="1026350" y="4049293"/>
                  </a:lnTo>
                  <a:lnTo>
                    <a:pt x="1076629" y="4057954"/>
                  </a:lnTo>
                  <a:lnTo>
                    <a:pt x="1127340" y="4064724"/>
                  </a:lnTo>
                  <a:lnTo>
                    <a:pt x="1178420" y="4069562"/>
                  </a:lnTo>
                  <a:lnTo>
                    <a:pt x="1229829" y="4072483"/>
                  </a:lnTo>
                  <a:lnTo>
                    <a:pt x="1281544" y="4073461"/>
                  </a:lnTo>
                  <a:lnTo>
                    <a:pt x="1333258" y="4072483"/>
                  </a:lnTo>
                  <a:lnTo>
                    <a:pt x="1384668" y="4069562"/>
                  </a:lnTo>
                  <a:lnTo>
                    <a:pt x="1435747" y="4064724"/>
                  </a:lnTo>
                  <a:lnTo>
                    <a:pt x="1486458" y="4057954"/>
                  </a:lnTo>
                  <a:lnTo>
                    <a:pt x="1536738" y="4049293"/>
                  </a:lnTo>
                  <a:lnTo>
                    <a:pt x="1586572" y="4038739"/>
                  </a:lnTo>
                  <a:lnTo>
                    <a:pt x="1635887" y="4026306"/>
                  </a:lnTo>
                  <a:lnTo>
                    <a:pt x="1684667" y="4012006"/>
                  </a:lnTo>
                  <a:lnTo>
                    <a:pt x="1732851" y="3995864"/>
                  </a:lnTo>
                  <a:lnTo>
                    <a:pt x="1780413" y="3977881"/>
                  </a:lnTo>
                  <a:lnTo>
                    <a:pt x="1827301" y="3958082"/>
                  </a:lnTo>
                  <a:lnTo>
                    <a:pt x="1873478" y="3936466"/>
                  </a:lnTo>
                  <a:lnTo>
                    <a:pt x="1918906" y="3913047"/>
                  </a:lnTo>
                  <a:lnTo>
                    <a:pt x="1963521" y="3887851"/>
                  </a:lnTo>
                  <a:lnTo>
                    <a:pt x="2007311" y="3860889"/>
                  </a:lnTo>
                  <a:lnTo>
                    <a:pt x="2050211" y="3832161"/>
                  </a:lnTo>
                  <a:lnTo>
                    <a:pt x="2091080" y="3802545"/>
                  </a:lnTo>
                  <a:lnTo>
                    <a:pt x="2130691" y="3771557"/>
                  </a:lnTo>
                  <a:lnTo>
                    <a:pt x="2169020" y="3739223"/>
                  </a:lnTo>
                  <a:lnTo>
                    <a:pt x="2206053" y="3705593"/>
                  </a:lnTo>
                  <a:lnTo>
                    <a:pt x="2241740" y="3670693"/>
                  </a:lnTo>
                  <a:lnTo>
                    <a:pt x="2276081" y="3634562"/>
                  </a:lnTo>
                  <a:lnTo>
                    <a:pt x="2309025" y="3597237"/>
                  </a:lnTo>
                  <a:lnTo>
                    <a:pt x="2340572" y="3558730"/>
                  </a:lnTo>
                  <a:lnTo>
                    <a:pt x="2370671" y="3519093"/>
                  </a:lnTo>
                  <a:lnTo>
                    <a:pt x="2399296" y="3478365"/>
                  </a:lnTo>
                  <a:lnTo>
                    <a:pt x="2426436" y="3436569"/>
                  </a:lnTo>
                  <a:lnTo>
                    <a:pt x="2452065" y="3393744"/>
                  </a:lnTo>
                  <a:lnTo>
                    <a:pt x="2476144" y="3349917"/>
                  </a:lnTo>
                  <a:lnTo>
                    <a:pt x="2498648" y="3305124"/>
                  </a:lnTo>
                  <a:lnTo>
                    <a:pt x="2519565" y="3259404"/>
                  </a:lnTo>
                  <a:lnTo>
                    <a:pt x="2538844" y="3212795"/>
                  </a:lnTo>
                  <a:close/>
                </a:path>
              </a:pathLst>
            </a:custGeom>
            <a:solidFill>
              <a:srgbClr val="3C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535321" y="0"/>
              <a:ext cx="495934" cy="489584"/>
            </a:xfrm>
            <a:custGeom>
              <a:avLst/>
              <a:gdLst/>
              <a:ahLst/>
              <a:cxnLst/>
              <a:rect l="l" t="t" r="r" b="b"/>
              <a:pathLst>
                <a:path w="495934" h="489584">
                  <a:moveTo>
                    <a:pt x="247673" y="488960"/>
                  </a:moveTo>
                  <a:lnTo>
                    <a:pt x="0" y="0"/>
                  </a:lnTo>
                  <a:lnTo>
                    <a:pt x="495346" y="0"/>
                  </a:lnTo>
                  <a:lnTo>
                    <a:pt x="247673" y="488960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17405985" cy="489584"/>
            </a:xfrm>
            <a:custGeom>
              <a:avLst/>
              <a:gdLst/>
              <a:ahLst/>
              <a:cxnLst/>
              <a:rect l="l" t="t" r="r" b="b"/>
              <a:pathLst>
                <a:path w="17405985" h="489584">
                  <a:moveTo>
                    <a:pt x="17405363" y="488960"/>
                  </a:moveTo>
                  <a:lnTo>
                    <a:pt x="0" y="488960"/>
                  </a:lnTo>
                  <a:lnTo>
                    <a:pt x="0" y="0"/>
                  </a:lnTo>
                  <a:lnTo>
                    <a:pt x="17157897" y="0"/>
                  </a:lnTo>
                  <a:lnTo>
                    <a:pt x="17405363" y="488960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977412" y="4368883"/>
            <a:ext cx="5344160" cy="1037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spc="-915" dirty="0">
                <a:latin typeface="Tahoma"/>
                <a:cs typeface="Tahoma"/>
              </a:rPr>
              <a:t>1</a:t>
            </a:r>
            <a:r>
              <a:rPr sz="3700" b="1" spc="150" dirty="0">
                <a:latin typeface="Tahoma"/>
                <a:cs typeface="Tahoma"/>
              </a:rPr>
              <a:t>0</a:t>
            </a:r>
            <a:r>
              <a:rPr sz="3700" b="1" spc="-170" dirty="0">
                <a:latin typeface="Tahoma"/>
                <a:cs typeface="Tahoma"/>
              </a:rPr>
              <a:t>3</a:t>
            </a:r>
            <a:r>
              <a:rPr sz="3700" b="1" spc="-40" dirty="0">
                <a:latin typeface="Tahoma"/>
                <a:cs typeface="Tahoma"/>
              </a:rPr>
              <a:t> </a:t>
            </a:r>
            <a:r>
              <a:rPr sz="3700" b="1" spc="85" dirty="0">
                <a:latin typeface="Tahoma"/>
                <a:cs typeface="Tahoma"/>
              </a:rPr>
              <a:t>Т</a:t>
            </a:r>
            <a:r>
              <a:rPr sz="3700" b="1" spc="240" dirty="0">
                <a:latin typeface="Tahoma"/>
                <a:cs typeface="Tahoma"/>
              </a:rPr>
              <a:t>Ы</a:t>
            </a:r>
            <a:r>
              <a:rPr sz="3700" b="1" spc="210" dirty="0">
                <a:latin typeface="Tahoma"/>
                <a:cs typeface="Tahoma"/>
              </a:rPr>
              <a:t>С</a:t>
            </a:r>
            <a:r>
              <a:rPr sz="3700" b="1" spc="60" dirty="0">
                <a:latin typeface="Tahoma"/>
                <a:cs typeface="Tahoma"/>
              </a:rPr>
              <a:t>Я</a:t>
            </a:r>
            <a:r>
              <a:rPr sz="3700" b="1" spc="110" dirty="0">
                <a:latin typeface="Tahoma"/>
                <a:cs typeface="Tahoma"/>
              </a:rPr>
              <a:t>Ч</a:t>
            </a:r>
            <a:r>
              <a:rPr sz="3700" b="1" spc="-40" dirty="0">
                <a:latin typeface="Tahoma"/>
                <a:cs typeface="Tahoma"/>
              </a:rPr>
              <a:t> </a:t>
            </a:r>
            <a:r>
              <a:rPr sz="3700" b="1" spc="105" dirty="0">
                <a:latin typeface="Tahoma"/>
                <a:cs typeface="Tahoma"/>
              </a:rPr>
              <a:t>Ч</a:t>
            </a:r>
            <a:r>
              <a:rPr sz="3700" b="1" spc="204" dirty="0">
                <a:latin typeface="Tahoma"/>
                <a:cs typeface="Tahoma"/>
              </a:rPr>
              <a:t>Е</a:t>
            </a:r>
            <a:r>
              <a:rPr sz="3700" b="1" spc="75" dirty="0">
                <a:latin typeface="Tahoma"/>
                <a:cs typeface="Tahoma"/>
              </a:rPr>
              <a:t>Л</a:t>
            </a:r>
            <a:r>
              <a:rPr sz="3700" b="1" spc="260" dirty="0">
                <a:latin typeface="Tahoma"/>
                <a:cs typeface="Tahoma"/>
              </a:rPr>
              <a:t>О</a:t>
            </a:r>
            <a:r>
              <a:rPr sz="3700" b="1" spc="210" dirty="0">
                <a:latin typeface="Tahoma"/>
                <a:cs typeface="Tahoma"/>
              </a:rPr>
              <a:t>В</a:t>
            </a:r>
            <a:r>
              <a:rPr sz="3700" b="1" spc="204" dirty="0">
                <a:latin typeface="Tahoma"/>
                <a:cs typeface="Tahoma"/>
              </a:rPr>
              <a:t>Е</a:t>
            </a:r>
            <a:r>
              <a:rPr sz="3700" b="1" spc="125" dirty="0">
                <a:latin typeface="Tahoma"/>
                <a:cs typeface="Tahoma"/>
              </a:rPr>
              <a:t>К</a:t>
            </a:r>
            <a:endParaRPr sz="3700">
              <a:latin typeface="Tahoma"/>
              <a:cs typeface="Tahoma"/>
            </a:endParaRPr>
          </a:p>
          <a:p>
            <a:pPr marL="288290">
              <a:lnSpc>
                <a:spcPct val="100000"/>
              </a:lnSpc>
              <a:spcBef>
                <a:spcPts val="100"/>
              </a:spcBef>
            </a:pPr>
            <a:r>
              <a:rPr sz="2850" spc="130" dirty="0">
                <a:latin typeface="Verdana"/>
                <a:cs typeface="Verdana"/>
              </a:rPr>
              <a:t>н</a:t>
            </a:r>
            <a:r>
              <a:rPr sz="2850" spc="-30" dirty="0">
                <a:latin typeface="Verdana"/>
                <a:cs typeface="Verdana"/>
              </a:rPr>
              <a:t>а</a:t>
            </a:r>
            <a:r>
              <a:rPr sz="2850" spc="150" dirty="0">
                <a:latin typeface="Verdana"/>
                <a:cs typeface="Verdana"/>
              </a:rPr>
              <a:t>б</a:t>
            </a:r>
            <a:r>
              <a:rPr sz="2850" spc="204" dirty="0">
                <a:latin typeface="Verdana"/>
                <a:cs typeface="Verdana"/>
              </a:rPr>
              <a:t>р</a:t>
            </a:r>
            <a:r>
              <a:rPr sz="2850" spc="-30" dirty="0">
                <a:latin typeface="Verdana"/>
                <a:cs typeface="Verdana"/>
              </a:rPr>
              <a:t>а</a:t>
            </a:r>
            <a:r>
              <a:rPr sz="2850" spc="55" dirty="0">
                <a:latin typeface="Verdana"/>
                <a:cs typeface="Verdana"/>
              </a:rPr>
              <a:t>л</a:t>
            </a:r>
            <a:r>
              <a:rPr sz="2850" spc="160" dirty="0">
                <a:latin typeface="Verdana"/>
                <a:cs typeface="Verdana"/>
              </a:rPr>
              <a:t>и</a:t>
            </a:r>
            <a:r>
              <a:rPr sz="2850" spc="-250" dirty="0">
                <a:latin typeface="Verdana"/>
                <a:cs typeface="Verdana"/>
              </a:rPr>
              <a:t> </a:t>
            </a:r>
            <a:r>
              <a:rPr sz="2850" spc="130" dirty="0">
                <a:latin typeface="Verdana"/>
                <a:cs typeface="Verdana"/>
              </a:rPr>
              <a:t>п</a:t>
            </a:r>
            <a:r>
              <a:rPr sz="2850" spc="105" dirty="0">
                <a:latin typeface="Verdana"/>
                <a:cs typeface="Verdana"/>
              </a:rPr>
              <a:t>о</a:t>
            </a:r>
            <a:r>
              <a:rPr sz="2850" spc="204" dirty="0">
                <a:latin typeface="Verdana"/>
                <a:cs typeface="Verdana"/>
              </a:rPr>
              <a:t>р</a:t>
            </a:r>
            <a:r>
              <a:rPr sz="2850" spc="105" dirty="0">
                <a:latin typeface="Verdana"/>
                <a:cs typeface="Verdana"/>
              </a:rPr>
              <a:t>о</a:t>
            </a:r>
            <a:r>
              <a:rPr sz="2850" spc="25" dirty="0">
                <a:latin typeface="Verdana"/>
                <a:cs typeface="Verdana"/>
              </a:rPr>
              <a:t>г</a:t>
            </a:r>
            <a:r>
              <a:rPr sz="2850" spc="105" dirty="0">
                <a:latin typeface="Verdana"/>
                <a:cs typeface="Verdana"/>
              </a:rPr>
              <a:t>о</a:t>
            </a:r>
            <a:r>
              <a:rPr sz="2850" spc="60" dirty="0">
                <a:latin typeface="Verdana"/>
                <a:cs typeface="Verdana"/>
              </a:rPr>
              <a:t>в</a:t>
            </a:r>
            <a:r>
              <a:rPr sz="2850" dirty="0">
                <a:latin typeface="Verdana"/>
                <a:cs typeface="Verdana"/>
              </a:rPr>
              <a:t>ы</a:t>
            </a:r>
            <a:r>
              <a:rPr sz="2850" spc="160" dirty="0">
                <a:latin typeface="Verdana"/>
                <a:cs typeface="Verdana"/>
              </a:rPr>
              <a:t>й</a:t>
            </a:r>
            <a:r>
              <a:rPr sz="2850" spc="-250" dirty="0">
                <a:latin typeface="Verdana"/>
                <a:cs typeface="Verdana"/>
              </a:rPr>
              <a:t> </a:t>
            </a:r>
            <a:r>
              <a:rPr sz="2850" spc="150" dirty="0">
                <a:latin typeface="Verdana"/>
                <a:cs typeface="Verdana"/>
              </a:rPr>
              <a:t>б</a:t>
            </a:r>
            <a:r>
              <a:rPr sz="2850" spc="-30" dirty="0">
                <a:latin typeface="Verdana"/>
                <a:cs typeface="Verdana"/>
              </a:rPr>
              <a:t>а</a:t>
            </a:r>
            <a:r>
              <a:rPr sz="2850" spc="55" dirty="0">
                <a:latin typeface="Verdana"/>
                <a:cs typeface="Verdana"/>
              </a:rPr>
              <a:t>лл</a:t>
            </a:r>
            <a:endParaRPr sz="28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74128" y="4213118"/>
            <a:ext cx="5309235" cy="13569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4425"/>
              </a:lnSpc>
              <a:spcBef>
                <a:spcPts val="110"/>
              </a:spcBef>
            </a:pPr>
            <a:r>
              <a:rPr sz="3800" b="1" spc="-30" dirty="0">
                <a:latin typeface="Tahoma"/>
                <a:cs typeface="Tahoma"/>
              </a:rPr>
              <a:t>79</a:t>
            </a:r>
            <a:r>
              <a:rPr sz="3800" b="1" spc="-75" dirty="0">
                <a:latin typeface="Tahoma"/>
                <a:cs typeface="Tahoma"/>
              </a:rPr>
              <a:t> </a:t>
            </a:r>
            <a:r>
              <a:rPr sz="3800" b="1" spc="155" dirty="0">
                <a:latin typeface="Tahoma"/>
                <a:cs typeface="Tahoma"/>
              </a:rPr>
              <a:t>ТЫСЯЧ</a:t>
            </a:r>
            <a:r>
              <a:rPr sz="3800" b="1" spc="-70" dirty="0">
                <a:latin typeface="Tahoma"/>
                <a:cs typeface="Tahoma"/>
              </a:rPr>
              <a:t> </a:t>
            </a:r>
            <a:r>
              <a:rPr sz="3800" b="1" spc="185" dirty="0">
                <a:latin typeface="Tahoma"/>
                <a:cs typeface="Tahoma"/>
              </a:rPr>
              <a:t>ЧЕЛОВЕК</a:t>
            </a:r>
            <a:endParaRPr sz="3800">
              <a:latin typeface="Tahoma"/>
              <a:cs typeface="Tahoma"/>
            </a:endParaRPr>
          </a:p>
          <a:p>
            <a:pPr marL="281940" algn="ctr">
              <a:lnSpc>
                <a:spcPts val="2745"/>
              </a:lnSpc>
            </a:pPr>
            <a:r>
              <a:rPr sz="2400" spc="85" dirty="0">
                <a:latin typeface="Verdana"/>
                <a:cs typeface="Verdana"/>
              </a:rPr>
              <a:t>п</a:t>
            </a:r>
            <a:r>
              <a:rPr sz="2400" spc="150" dirty="0">
                <a:latin typeface="Verdana"/>
                <a:cs typeface="Verdana"/>
              </a:rPr>
              <a:t>р</a:t>
            </a:r>
            <a:r>
              <a:rPr sz="2400" spc="110" dirty="0">
                <a:latin typeface="Verdana"/>
                <a:cs typeface="Verdana"/>
              </a:rPr>
              <a:t>и</a:t>
            </a:r>
            <a:r>
              <a:rPr sz="2400" spc="90" dirty="0">
                <a:latin typeface="Verdana"/>
                <a:cs typeface="Verdana"/>
              </a:rPr>
              <a:t>н</a:t>
            </a:r>
            <a:r>
              <a:rPr sz="2400" spc="15" dirty="0">
                <a:latin typeface="Verdana"/>
                <a:cs typeface="Verdana"/>
              </a:rPr>
              <a:t>я</a:t>
            </a:r>
            <a:r>
              <a:rPr sz="2400" spc="25" dirty="0">
                <a:latin typeface="Verdana"/>
                <a:cs typeface="Verdana"/>
              </a:rPr>
              <a:t>л</a:t>
            </a:r>
            <a:r>
              <a:rPr sz="2400" spc="110" dirty="0">
                <a:latin typeface="Verdana"/>
                <a:cs typeface="Verdana"/>
              </a:rPr>
              <a:t>и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85" dirty="0">
                <a:latin typeface="Verdana"/>
                <a:cs typeface="Verdana"/>
              </a:rPr>
              <a:t>у</a:t>
            </a:r>
            <a:r>
              <a:rPr sz="2400" spc="-20" dirty="0">
                <a:latin typeface="Verdana"/>
                <a:cs typeface="Verdana"/>
              </a:rPr>
              <a:t>ч</a:t>
            </a:r>
            <a:r>
              <a:rPr sz="2400" spc="-45" dirty="0">
                <a:latin typeface="Verdana"/>
                <a:cs typeface="Verdana"/>
              </a:rPr>
              <a:t>а</a:t>
            </a:r>
            <a:r>
              <a:rPr sz="2400" spc="65" dirty="0">
                <a:latin typeface="Verdana"/>
                <a:cs typeface="Verdana"/>
              </a:rPr>
              <a:t>с</a:t>
            </a:r>
            <a:r>
              <a:rPr sz="2400" spc="-60" dirty="0">
                <a:latin typeface="Verdana"/>
                <a:cs typeface="Verdana"/>
              </a:rPr>
              <a:t>т</a:t>
            </a:r>
            <a:r>
              <a:rPr sz="2400" spc="110" dirty="0">
                <a:latin typeface="Verdana"/>
                <a:cs typeface="Verdana"/>
              </a:rPr>
              <a:t>и</a:t>
            </a:r>
            <a:r>
              <a:rPr sz="2400" spc="50" dirty="0">
                <a:latin typeface="Verdana"/>
                <a:cs typeface="Verdana"/>
              </a:rPr>
              <a:t>е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30" dirty="0">
                <a:latin typeface="Verdana"/>
                <a:cs typeface="Verdana"/>
              </a:rPr>
              <a:t>в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30" dirty="0">
                <a:latin typeface="Verdana"/>
                <a:cs typeface="Verdana"/>
              </a:rPr>
              <a:t>к</a:t>
            </a:r>
            <a:r>
              <a:rPr sz="2400" spc="65" dirty="0">
                <a:latin typeface="Verdana"/>
                <a:cs typeface="Verdana"/>
              </a:rPr>
              <a:t>о</a:t>
            </a:r>
            <a:r>
              <a:rPr sz="2400" spc="90" dirty="0">
                <a:latin typeface="Verdana"/>
                <a:cs typeface="Verdana"/>
              </a:rPr>
              <a:t>н</a:t>
            </a:r>
            <a:r>
              <a:rPr sz="2400" spc="-30" dirty="0">
                <a:latin typeface="Verdana"/>
                <a:cs typeface="Verdana"/>
              </a:rPr>
              <a:t>к</a:t>
            </a:r>
            <a:r>
              <a:rPr sz="2400" spc="-85" dirty="0">
                <a:latin typeface="Verdana"/>
                <a:cs typeface="Verdana"/>
              </a:rPr>
              <a:t>у</a:t>
            </a:r>
            <a:r>
              <a:rPr sz="2400" spc="150" dirty="0">
                <a:latin typeface="Verdana"/>
                <a:cs typeface="Verdana"/>
              </a:rPr>
              <a:t>р</a:t>
            </a:r>
            <a:r>
              <a:rPr sz="2400" spc="65" dirty="0">
                <a:latin typeface="Verdana"/>
                <a:cs typeface="Verdana"/>
              </a:rPr>
              <a:t>с</a:t>
            </a:r>
            <a:r>
              <a:rPr sz="2400" spc="50" dirty="0">
                <a:latin typeface="Verdana"/>
                <a:cs typeface="Verdana"/>
              </a:rPr>
              <a:t>е</a:t>
            </a:r>
            <a:endParaRPr sz="2400">
              <a:latin typeface="Verdana"/>
              <a:cs typeface="Verdana"/>
            </a:endParaRPr>
          </a:p>
          <a:p>
            <a:pPr marL="281940" algn="ctr">
              <a:lnSpc>
                <a:spcPct val="100000"/>
              </a:lnSpc>
              <a:spcBef>
                <a:spcPts val="420"/>
              </a:spcBef>
            </a:pPr>
            <a:r>
              <a:rPr sz="2400" spc="35" dirty="0">
                <a:latin typeface="Verdana"/>
                <a:cs typeface="Verdana"/>
              </a:rPr>
              <a:t>грантов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73244" y="7658182"/>
            <a:ext cx="5394960" cy="1010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870">
              <a:lnSpc>
                <a:spcPts val="4325"/>
              </a:lnSpc>
              <a:spcBef>
                <a:spcPts val="100"/>
              </a:spcBef>
            </a:pPr>
            <a:r>
              <a:rPr sz="3700" b="1" spc="-915" dirty="0">
                <a:latin typeface="Tahoma"/>
                <a:cs typeface="Tahoma"/>
              </a:rPr>
              <a:t>1</a:t>
            </a:r>
            <a:r>
              <a:rPr sz="3700" b="1" spc="-175" dirty="0">
                <a:latin typeface="Tahoma"/>
                <a:cs typeface="Tahoma"/>
              </a:rPr>
              <a:t>3</a:t>
            </a:r>
            <a:r>
              <a:rPr sz="3700" b="1" spc="-155" dirty="0">
                <a:latin typeface="Tahoma"/>
                <a:cs typeface="Tahoma"/>
              </a:rPr>
              <a:t>5</a:t>
            </a:r>
            <a:r>
              <a:rPr sz="3700" b="1" spc="-40" dirty="0">
                <a:latin typeface="Tahoma"/>
                <a:cs typeface="Tahoma"/>
              </a:rPr>
              <a:t> </a:t>
            </a:r>
            <a:r>
              <a:rPr sz="3700" b="1" spc="85" dirty="0">
                <a:latin typeface="Tahoma"/>
                <a:cs typeface="Tahoma"/>
              </a:rPr>
              <a:t>Т</a:t>
            </a:r>
            <a:r>
              <a:rPr sz="3700" b="1" spc="240" dirty="0">
                <a:latin typeface="Tahoma"/>
                <a:cs typeface="Tahoma"/>
              </a:rPr>
              <a:t>Ы</a:t>
            </a:r>
            <a:r>
              <a:rPr sz="3700" b="1" spc="210" dirty="0">
                <a:latin typeface="Tahoma"/>
                <a:cs typeface="Tahoma"/>
              </a:rPr>
              <a:t>С</a:t>
            </a:r>
            <a:r>
              <a:rPr sz="3700" b="1" spc="60" dirty="0">
                <a:latin typeface="Tahoma"/>
                <a:cs typeface="Tahoma"/>
              </a:rPr>
              <a:t>Я</a:t>
            </a:r>
            <a:r>
              <a:rPr sz="3700" b="1" spc="110" dirty="0">
                <a:latin typeface="Tahoma"/>
                <a:cs typeface="Tahoma"/>
              </a:rPr>
              <a:t>Ч</a:t>
            </a:r>
            <a:r>
              <a:rPr sz="3700" b="1" spc="-40" dirty="0">
                <a:latin typeface="Tahoma"/>
                <a:cs typeface="Tahoma"/>
              </a:rPr>
              <a:t> </a:t>
            </a:r>
            <a:r>
              <a:rPr sz="3700" b="1" spc="105" dirty="0">
                <a:latin typeface="Tahoma"/>
                <a:cs typeface="Tahoma"/>
              </a:rPr>
              <a:t>Ч</a:t>
            </a:r>
            <a:r>
              <a:rPr sz="3700" b="1" spc="204" dirty="0">
                <a:latin typeface="Tahoma"/>
                <a:cs typeface="Tahoma"/>
              </a:rPr>
              <a:t>Е</a:t>
            </a:r>
            <a:r>
              <a:rPr sz="3700" b="1" spc="75" dirty="0">
                <a:latin typeface="Tahoma"/>
                <a:cs typeface="Tahoma"/>
              </a:rPr>
              <a:t>Л</a:t>
            </a:r>
            <a:r>
              <a:rPr sz="3700" b="1" spc="260" dirty="0">
                <a:latin typeface="Tahoma"/>
                <a:cs typeface="Tahoma"/>
              </a:rPr>
              <a:t>О</a:t>
            </a:r>
            <a:r>
              <a:rPr sz="3700" b="1" spc="210" dirty="0">
                <a:latin typeface="Tahoma"/>
                <a:cs typeface="Tahoma"/>
              </a:rPr>
              <a:t>В</a:t>
            </a:r>
            <a:r>
              <a:rPr sz="3700" b="1" spc="204" dirty="0">
                <a:latin typeface="Tahoma"/>
                <a:cs typeface="Tahoma"/>
              </a:rPr>
              <a:t>Е</a:t>
            </a:r>
            <a:r>
              <a:rPr sz="3700" b="1" spc="125" dirty="0">
                <a:latin typeface="Tahoma"/>
                <a:cs typeface="Tahoma"/>
              </a:rPr>
              <a:t>К</a:t>
            </a:r>
            <a:endParaRPr sz="3700">
              <a:latin typeface="Tahoma"/>
              <a:cs typeface="Tahoma"/>
            </a:endParaRPr>
          </a:p>
          <a:p>
            <a:pPr marL="12700">
              <a:lnSpc>
                <a:spcPts val="3425"/>
              </a:lnSpc>
            </a:pPr>
            <a:r>
              <a:rPr sz="2950" spc="130" dirty="0">
                <a:latin typeface="Verdana"/>
                <a:cs typeface="Verdana"/>
              </a:rPr>
              <a:t>н</a:t>
            </a:r>
            <a:r>
              <a:rPr sz="2950" spc="-40" dirty="0">
                <a:latin typeface="Verdana"/>
                <a:cs typeface="Verdana"/>
              </a:rPr>
              <a:t>а</a:t>
            </a:r>
            <a:r>
              <a:rPr sz="2950" spc="150" dirty="0">
                <a:latin typeface="Verdana"/>
                <a:cs typeface="Verdana"/>
              </a:rPr>
              <a:t>б</a:t>
            </a:r>
            <a:r>
              <a:rPr sz="2950" spc="204" dirty="0">
                <a:latin typeface="Verdana"/>
                <a:cs typeface="Verdana"/>
              </a:rPr>
              <a:t>р</a:t>
            </a:r>
            <a:r>
              <a:rPr sz="2950" spc="-40" dirty="0">
                <a:latin typeface="Verdana"/>
                <a:cs typeface="Verdana"/>
              </a:rPr>
              <a:t>а</a:t>
            </a:r>
            <a:r>
              <a:rPr sz="2950" spc="50" dirty="0">
                <a:latin typeface="Verdana"/>
                <a:cs typeface="Verdana"/>
              </a:rPr>
              <a:t>л</a:t>
            </a:r>
            <a:r>
              <a:rPr sz="2950" spc="165" dirty="0">
                <a:latin typeface="Verdana"/>
                <a:cs typeface="Verdana"/>
              </a:rPr>
              <a:t>и</a:t>
            </a:r>
            <a:r>
              <a:rPr sz="2950" spc="-254" dirty="0">
                <a:latin typeface="Verdana"/>
                <a:cs typeface="Verdana"/>
              </a:rPr>
              <a:t> </a:t>
            </a:r>
            <a:r>
              <a:rPr sz="2950" spc="125" dirty="0">
                <a:latin typeface="Verdana"/>
                <a:cs typeface="Verdana"/>
              </a:rPr>
              <a:t>п</a:t>
            </a:r>
            <a:r>
              <a:rPr sz="2950" spc="100" dirty="0">
                <a:latin typeface="Verdana"/>
                <a:cs typeface="Verdana"/>
              </a:rPr>
              <a:t>о</a:t>
            </a:r>
            <a:r>
              <a:rPr sz="2950" spc="204" dirty="0">
                <a:latin typeface="Verdana"/>
                <a:cs typeface="Verdana"/>
              </a:rPr>
              <a:t>р</a:t>
            </a:r>
            <a:r>
              <a:rPr sz="2950" spc="100" dirty="0">
                <a:latin typeface="Verdana"/>
                <a:cs typeface="Verdana"/>
              </a:rPr>
              <a:t>о</a:t>
            </a:r>
            <a:r>
              <a:rPr sz="2950" spc="20" dirty="0">
                <a:latin typeface="Verdana"/>
                <a:cs typeface="Verdana"/>
              </a:rPr>
              <a:t>г</a:t>
            </a:r>
            <a:r>
              <a:rPr sz="2950" spc="100" dirty="0">
                <a:latin typeface="Verdana"/>
                <a:cs typeface="Verdana"/>
              </a:rPr>
              <a:t>о</a:t>
            </a:r>
            <a:r>
              <a:rPr sz="2950" spc="55" dirty="0">
                <a:latin typeface="Verdana"/>
                <a:cs typeface="Verdana"/>
              </a:rPr>
              <a:t>в</a:t>
            </a:r>
            <a:r>
              <a:rPr sz="2950" spc="-5" dirty="0">
                <a:latin typeface="Verdana"/>
                <a:cs typeface="Verdana"/>
              </a:rPr>
              <a:t>ы</a:t>
            </a:r>
            <a:r>
              <a:rPr sz="2950" spc="165" dirty="0">
                <a:latin typeface="Verdana"/>
                <a:cs typeface="Verdana"/>
              </a:rPr>
              <a:t>й</a:t>
            </a:r>
            <a:r>
              <a:rPr sz="2950" spc="-254" dirty="0">
                <a:latin typeface="Verdana"/>
                <a:cs typeface="Verdana"/>
              </a:rPr>
              <a:t> </a:t>
            </a:r>
            <a:r>
              <a:rPr sz="2950" spc="150" dirty="0">
                <a:latin typeface="Verdana"/>
                <a:cs typeface="Verdana"/>
              </a:rPr>
              <a:t>б</a:t>
            </a:r>
            <a:r>
              <a:rPr sz="2950" spc="-40" dirty="0">
                <a:latin typeface="Verdana"/>
                <a:cs typeface="Verdana"/>
              </a:rPr>
              <a:t>а</a:t>
            </a:r>
            <a:r>
              <a:rPr sz="2950" spc="50" dirty="0">
                <a:latin typeface="Verdana"/>
                <a:cs typeface="Verdana"/>
              </a:rPr>
              <a:t>л</a:t>
            </a:r>
            <a:r>
              <a:rPr sz="2950" spc="55" dirty="0">
                <a:latin typeface="Verdana"/>
                <a:cs typeface="Verdana"/>
              </a:rPr>
              <a:t>л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230088" y="7524525"/>
            <a:ext cx="5342255" cy="14052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800" b="1" spc="105" dirty="0">
                <a:latin typeface="Tahoma"/>
                <a:cs typeface="Tahoma"/>
              </a:rPr>
              <a:t>94</a:t>
            </a:r>
            <a:r>
              <a:rPr sz="3800" b="1" spc="-75" dirty="0">
                <a:latin typeface="Tahoma"/>
                <a:cs typeface="Tahoma"/>
              </a:rPr>
              <a:t> </a:t>
            </a:r>
            <a:r>
              <a:rPr sz="3800" b="1" spc="155" dirty="0">
                <a:latin typeface="Tahoma"/>
                <a:cs typeface="Tahoma"/>
              </a:rPr>
              <a:t>ТЫСЯЧ</a:t>
            </a:r>
            <a:r>
              <a:rPr sz="3800" b="1" spc="-75" dirty="0">
                <a:latin typeface="Tahoma"/>
                <a:cs typeface="Tahoma"/>
              </a:rPr>
              <a:t> </a:t>
            </a:r>
            <a:r>
              <a:rPr sz="3800" b="1" spc="185" dirty="0">
                <a:latin typeface="Tahoma"/>
                <a:cs typeface="Tahoma"/>
              </a:rPr>
              <a:t>ЧЕЛОВЕК</a:t>
            </a:r>
            <a:endParaRPr sz="3800">
              <a:latin typeface="Tahoma"/>
              <a:cs typeface="Tahoma"/>
            </a:endParaRPr>
          </a:p>
          <a:p>
            <a:pPr marL="231140" algn="ctr">
              <a:lnSpc>
                <a:spcPct val="100000"/>
              </a:lnSpc>
              <a:spcBef>
                <a:spcPts val="115"/>
              </a:spcBef>
            </a:pPr>
            <a:r>
              <a:rPr sz="2400" spc="85" dirty="0">
                <a:latin typeface="Verdana"/>
                <a:cs typeface="Verdana"/>
              </a:rPr>
              <a:t>п</a:t>
            </a:r>
            <a:r>
              <a:rPr sz="2400" spc="150" dirty="0">
                <a:latin typeface="Verdana"/>
                <a:cs typeface="Verdana"/>
              </a:rPr>
              <a:t>р</a:t>
            </a:r>
            <a:r>
              <a:rPr sz="2400" spc="110" dirty="0">
                <a:latin typeface="Verdana"/>
                <a:cs typeface="Verdana"/>
              </a:rPr>
              <a:t>и</a:t>
            </a:r>
            <a:r>
              <a:rPr sz="2400" spc="90" dirty="0">
                <a:latin typeface="Verdana"/>
                <a:cs typeface="Verdana"/>
              </a:rPr>
              <a:t>н</a:t>
            </a:r>
            <a:r>
              <a:rPr sz="2400" spc="15" dirty="0">
                <a:latin typeface="Verdana"/>
                <a:cs typeface="Verdana"/>
              </a:rPr>
              <a:t>я</a:t>
            </a:r>
            <a:r>
              <a:rPr sz="2400" spc="25" dirty="0">
                <a:latin typeface="Verdana"/>
                <a:cs typeface="Verdana"/>
              </a:rPr>
              <a:t>л</a:t>
            </a:r>
            <a:r>
              <a:rPr sz="2400" spc="110" dirty="0">
                <a:latin typeface="Verdana"/>
                <a:cs typeface="Verdana"/>
              </a:rPr>
              <a:t>и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85" dirty="0">
                <a:latin typeface="Verdana"/>
                <a:cs typeface="Verdana"/>
              </a:rPr>
              <a:t>у</a:t>
            </a:r>
            <a:r>
              <a:rPr sz="2400" spc="-20" dirty="0">
                <a:latin typeface="Verdana"/>
                <a:cs typeface="Verdana"/>
              </a:rPr>
              <a:t>ч</a:t>
            </a:r>
            <a:r>
              <a:rPr sz="2400" spc="-45" dirty="0">
                <a:latin typeface="Verdana"/>
                <a:cs typeface="Verdana"/>
              </a:rPr>
              <a:t>а</a:t>
            </a:r>
            <a:r>
              <a:rPr sz="2400" spc="65" dirty="0">
                <a:latin typeface="Verdana"/>
                <a:cs typeface="Verdana"/>
              </a:rPr>
              <a:t>с</a:t>
            </a:r>
            <a:r>
              <a:rPr sz="2400" spc="-60" dirty="0">
                <a:latin typeface="Verdana"/>
                <a:cs typeface="Verdana"/>
              </a:rPr>
              <a:t>т</a:t>
            </a:r>
            <a:r>
              <a:rPr sz="2400" spc="110" dirty="0">
                <a:latin typeface="Verdana"/>
                <a:cs typeface="Verdana"/>
              </a:rPr>
              <a:t>и</a:t>
            </a:r>
            <a:r>
              <a:rPr sz="2400" spc="50" dirty="0">
                <a:latin typeface="Verdana"/>
                <a:cs typeface="Verdana"/>
              </a:rPr>
              <a:t>е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30" dirty="0">
                <a:latin typeface="Verdana"/>
                <a:cs typeface="Verdana"/>
              </a:rPr>
              <a:t>в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30" dirty="0">
                <a:latin typeface="Verdana"/>
                <a:cs typeface="Verdana"/>
              </a:rPr>
              <a:t>к</a:t>
            </a:r>
            <a:r>
              <a:rPr sz="2400" spc="65" dirty="0">
                <a:latin typeface="Verdana"/>
                <a:cs typeface="Verdana"/>
              </a:rPr>
              <a:t>о</a:t>
            </a:r>
            <a:r>
              <a:rPr sz="2400" spc="90" dirty="0">
                <a:latin typeface="Verdana"/>
                <a:cs typeface="Verdana"/>
              </a:rPr>
              <a:t>н</a:t>
            </a:r>
            <a:r>
              <a:rPr sz="2400" spc="-30" dirty="0">
                <a:latin typeface="Verdana"/>
                <a:cs typeface="Verdana"/>
              </a:rPr>
              <a:t>к</a:t>
            </a:r>
            <a:r>
              <a:rPr sz="2400" spc="-85" dirty="0">
                <a:latin typeface="Verdana"/>
                <a:cs typeface="Verdana"/>
              </a:rPr>
              <a:t>у</a:t>
            </a:r>
            <a:r>
              <a:rPr sz="2400" spc="150" dirty="0">
                <a:latin typeface="Verdana"/>
                <a:cs typeface="Verdana"/>
              </a:rPr>
              <a:t>р</a:t>
            </a:r>
            <a:r>
              <a:rPr sz="2400" spc="65" dirty="0">
                <a:latin typeface="Verdana"/>
                <a:cs typeface="Verdana"/>
              </a:rPr>
              <a:t>с</a:t>
            </a:r>
            <a:r>
              <a:rPr sz="2400" spc="50" dirty="0">
                <a:latin typeface="Verdana"/>
                <a:cs typeface="Verdana"/>
              </a:rPr>
              <a:t>е</a:t>
            </a:r>
            <a:endParaRPr sz="2400">
              <a:latin typeface="Verdana"/>
              <a:cs typeface="Verdana"/>
            </a:endParaRPr>
          </a:p>
          <a:p>
            <a:pPr marL="231140" algn="ctr">
              <a:lnSpc>
                <a:spcPct val="100000"/>
              </a:lnSpc>
              <a:spcBef>
                <a:spcPts val="420"/>
              </a:spcBef>
            </a:pPr>
            <a:r>
              <a:rPr sz="2400" spc="35" dirty="0">
                <a:latin typeface="Verdana"/>
                <a:cs typeface="Verdana"/>
              </a:rPr>
              <a:t>грантов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8323" y="1230162"/>
            <a:ext cx="13578840" cy="716280"/>
            <a:chOff x="1218323" y="1230162"/>
            <a:chExt cx="13578840" cy="716280"/>
          </a:xfrm>
        </p:grpSpPr>
        <p:sp>
          <p:nvSpPr>
            <p:cNvPr id="3" name="object 3"/>
            <p:cNvSpPr/>
            <p:nvPr/>
          </p:nvSpPr>
          <p:spPr>
            <a:xfrm>
              <a:off x="1218323" y="1230162"/>
              <a:ext cx="13578840" cy="716280"/>
            </a:xfrm>
            <a:custGeom>
              <a:avLst/>
              <a:gdLst/>
              <a:ahLst/>
              <a:cxnLst/>
              <a:rect l="l" t="t" r="r" b="b"/>
              <a:pathLst>
                <a:path w="13578840" h="716280">
                  <a:moveTo>
                    <a:pt x="13220665" y="715812"/>
                  </a:moveTo>
                  <a:lnTo>
                    <a:pt x="357905" y="715812"/>
                  </a:lnTo>
                  <a:lnTo>
                    <a:pt x="309340" y="712545"/>
                  </a:lnTo>
                  <a:lnTo>
                    <a:pt x="262760" y="703028"/>
                  </a:lnTo>
                  <a:lnTo>
                    <a:pt x="218592" y="687686"/>
                  </a:lnTo>
                  <a:lnTo>
                    <a:pt x="177263" y="666948"/>
                  </a:lnTo>
                  <a:lnTo>
                    <a:pt x="139200" y="641238"/>
                  </a:lnTo>
                  <a:lnTo>
                    <a:pt x="104827" y="610984"/>
                  </a:lnTo>
                  <a:lnTo>
                    <a:pt x="74573" y="576612"/>
                  </a:lnTo>
                  <a:lnTo>
                    <a:pt x="48864" y="538548"/>
                  </a:lnTo>
                  <a:lnTo>
                    <a:pt x="28125" y="497219"/>
                  </a:lnTo>
                  <a:lnTo>
                    <a:pt x="12784" y="453052"/>
                  </a:lnTo>
                  <a:lnTo>
                    <a:pt x="3266" y="406472"/>
                  </a:lnTo>
                  <a:lnTo>
                    <a:pt x="0" y="357899"/>
                  </a:lnTo>
                  <a:lnTo>
                    <a:pt x="3266" y="309340"/>
                  </a:lnTo>
                  <a:lnTo>
                    <a:pt x="12784" y="262760"/>
                  </a:lnTo>
                  <a:lnTo>
                    <a:pt x="28125" y="218593"/>
                  </a:lnTo>
                  <a:lnTo>
                    <a:pt x="48864" y="177264"/>
                  </a:lnTo>
                  <a:lnTo>
                    <a:pt x="74573" y="139200"/>
                  </a:lnTo>
                  <a:lnTo>
                    <a:pt x="104827" y="104828"/>
                  </a:lnTo>
                  <a:lnTo>
                    <a:pt x="139200" y="74574"/>
                  </a:lnTo>
                  <a:lnTo>
                    <a:pt x="177263" y="48864"/>
                  </a:lnTo>
                  <a:lnTo>
                    <a:pt x="218592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5" y="0"/>
                  </a:lnTo>
                  <a:lnTo>
                    <a:pt x="13220665" y="0"/>
                  </a:lnTo>
                  <a:lnTo>
                    <a:pt x="13269230" y="3267"/>
                  </a:lnTo>
                  <a:lnTo>
                    <a:pt x="13315810" y="12784"/>
                  </a:lnTo>
                  <a:lnTo>
                    <a:pt x="13359978" y="28126"/>
                  </a:lnTo>
                  <a:lnTo>
                    <a:pt x="13401307" y="48864"/>
                  </a:lnTo>
                  <a:lnTo>
                    <a:pt x="13439370" y="74574"/>
                  </a:lnTo>
                  <a:lnTo>
                    <a:pt x="13473742" y="104828"/>
                  </a:lnTo>
                  <a:lnTo>
                    <a:pt x="13503997" y="139200"/>
                  </a:lnTo>
                  <a:lnTo>
                    <a:pt x="13529706" y="177264"/>
                  </a:lnTo>
                  <a:lnTo>
                    <a:pt x="13550445" y="218593"/>
                  </a:lnTo>
                  <a:lnTo>
                    <a:pt x="13565786" y="262760"/>
                  </a:lnTo>
                  <a:lnTo>
                    <a:pt x="13575304" y="309340"/>
                  </a:lnTo>
                  <a:lnTo>
                    <a:pt x="13578570" y="357906"/>
                  </a:lnTo>
                  <a:lnTo>
                    <a:pt x="13575304" y="406472"/>
                  </a:lnTo>
                  <a:lnTo>
                    <a:pt x="13565786" y="453052"/>
                  </a:lnTo>
                  <a:lnTo>
                    <a:pt x="13550445" y="497219"/>
                  </a:lnTo>
                  <a:lnTo>
                    <a:pt x="13529706" y="538548"/>
                  </a:lnTo>
                  <a:lnTo>
                    <a:pt x="13503997" y="576612"/>
                  </a:lnTo>
                  <a:lnTo>
                    <a:pt x="13473742" y="610984"/>
                  </a:lnTo>
                  <a:lnTo>
                    <a:pt x="13439370" y="641238"/>
                  </a:lnTo>
                  <a:lnTo>
                    <a:pt x="13401307" y="666948"/>
                  </a:lnTo>
                  <a:lnTo>
                    <a:pt x="13359978" y="687686"/>
                  </a:lnTo>
                  <a:lnTo>
                    <a:pt x="13315810" y="703028"/>
                  </a:lnTo>
                  <a:lnTo>
                    <a:pt x="13269230" y="712545"/>
                  </a:lnTo>
                  <a:lnTo>
                    <a:pt x="13220665" y="715812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18323" y="1230162"/>
              <a:ext cx="3355340" cy="716280"/>
            </a:xfrm>
            <a:custGeom>
              <a:avLst/>
              <a:gdLst/>
              <a:ahLst/>
              <a:cxnLst/>
              <a:rect l="l" t="t" r="r" b="b"/>
              <a:pathLst>
                <a:path w="3355340" h="716280">
                  <a:moveTo>
                    <a:pt x="2996826" y="715812"/>
                  </a:moveTo>
                  <a:lnTo>
                    <a:pt x="357906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2" y="687686"/>
                  </a:lnTo>
                  <a:lnTo>
                    <a:pt x="177264" y="666947"/>
                  </a:lnTo>
                  <a:lnTo>
                    <a:pt x="139200" y="641238"/>
                  </a:lnTo>
                  <a:lnTo>
                    <a:pt x="104828" y="610984"/>
                  </a:lnTo>
                  <a:lnTo>
                    <a:pt x="74574" y="576612"/>
                  </a:lnTo>
                  <a:lnTo>
                    <a:pt x="48864" y="538548"/>
                  </a:lnTo>
                  <a:lnTo>
                    <a:pt x="28125" y="497219"/>
                  </a:lnTo>
                  <a:lnTo>
                    <a:pt x="12784" y="453051"/>
                  </a:lnTo>
                  <a:lnTo>
                    <a:pt x="3267" y="406471"/>
                  </a:lnTo>
                  <a:lnTo>
                    <a:pt x="0" y="357907"/>
                  </a:lnTo>
                  <a:lnTo>
                    <a:pt x="3267" y="309340"/>
                  </a:lnTo>
                  <a:lnTo>
                    <a:pt x="12784" y="262760"/>
                  </a:lnTo>
                  <a:lnTo>
                    <a:pt x="28125" y="218592"/>
                  </a:lnTo>
                  <a:lnTo>
                    <a:pt x="48864" y="177263"/>
                  </a:lnTo>
                  <a:lnTo>
                    <a:pt x="74574" y="139200"/>
                  </a:lnTo>
                  <a:lnTo>
                    <a:pt x="104828" y="104827"/>
                  </a:lnTo>
                  <a:lnTo>
                    <a:pt x="139200" y="74573"/>
                  </a:lnTo>
                  <a:lnTo>
                    <a:pt x="177264" y="48864"/>
                  </a:lnTo>
                  <a:lnTo>
                    <a:pt x="218592" y="28125"/>
                  </a:lnTo>
                  <a:lnTo>
                    <a:pt x="262760" y="12784"/>
                  </a:lnTo>
                  <a:lnTo>
                    <a:pt x="309340" y="3266"/>
                  </a:lnTo>
                  <a:lnTo>
                    <a:pt x="357901" y="0"/>
                  </a:lnTo>
                  <a:lnTo>
                    <a:pt x="2996831" y="0"/>
                  </a:lnTo>
                  <a:lnTo>
                    <a:pt x="3045391" y="3266"/>
                  </a:lnTo>
                  <a:lnTo>
                    <a:pt x="3091971" y="12784"/>
                  </a:lnTo>
                  <a:lnTo>
                    <a:pt x="3136139" y="28125"/>
                  </a:lnTo>
                  <a:lnTo>
                    <a:pt x="3177468" y="48864"/>
                  </a:lnTo>
                  <a:lnTo>
                    <a:pt x="3215531" y="74573"/>
                  </a:lnTo>
                  <a:lnTo>
                    <a:pt x="3249903" y="104827"/>
                  </a:lnTo>
                  <a:lnTo>
                    <a:pt x="3280158" y="139200"/>
                  </a:lnTo>
                  <a:lnTo>
                    <a:pt x="3305867" y="177263"/>
                  </a:lnTo>
                  <a:lnTo>
                    <a:pt x="3326606" y="218592"/>
                  </a:lnTo>
                  <a:lnTo>
                    <a:pt x="3341947" y="262760"/>
                  </a:lnTo>
                  <a:lnTo>
                    <a:pt x="3351465" y="309340"/>
                  </a:lnTo>
                  <a:lnTo>
                    <a:pt x="3354732" y="357904"/>
                  </a:lnTo>
                  <a:lnTo>
                    <a:pt x="3351465" y="406471"/>
                  </a:lnTo>
                  <a:lnTo>
                    <a:pt x="3341947" y="453051"/>
                  </a:lnTo>
                  <a:lnTo>
                    <a:pt x="3326606" y="497219"/>
                  </a:lnTo>
                  <a:lnTo>
                    <a:pt x="3305867" y="538548"/>
                  </a:lnTo>
                  <a:lnTo>
                    <a:pt x="3280158" y="576612"/>
                  </a:lnTo>
                  <a:lnTo>
                    <a:pt x="3249903" y="610984"/>
                  </a:lnTo>
                  <a:lnTo>
                    <a:pt x="3215531" y="641238"/>
                  </a:lnTo>
                  <a:lnTo>
                    <a:pt x="3177468" y="666947"/>
                  </a:lnTo>
                  <a:lnTo>
                    <a:pt x="3136139" y="687686"/>
                  </a:lnTo>
                  <a:lnTo>
                    <a:pt x="3091971" y="703027"/>
                  </a:lnTo>
                  <a:lnTo>
                    <a:pt x="3045391" y="712545"/>
                  </a:lnTo>
                  <a:lnTo>
                    <a:pt x="2996826" y="715812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218323" y="2050751"/>
            <a:ext cx="13578840" cy="716280"/>
            <a:chOff x="1218323" y="2050751"/>
            <a:chExt cx="13578840" cy="716280"/>
          </a:xfrm>
        </p:grpSpPr>
        <p:sp>
          <p:nvSpPr>
            <p:cNvPr id="6" name="object 6"/>
            <p:cNvSpPr/>
            <p:nvPr/>
          </p:nvSpPr>
          <p:spPr>
            <a:xfrm>
              <a:off x="1218323" y="2050751"/>
              <a:ext cx="13578840" cy="716280"/>
            </a:xfrm>
            <a:custGeom>
              <a:avLst/>
              <a:gdLst/>
              <a:ahLst/>
              <a:cxnLst/>
              <a:rect l="l" t="t" r="r" b="b"/>
              <a:pathLst>
                <a:path w="13578840" h="716280">
                  <a:moveTo>
                    <a:pt x="13220665" y="715812"/>
                  </a:moveTo>
                  <a:lnTo>
                    <a:pt x="357905" y="715812"/>
                  </a:lnTo>
                  <a:lnTo>
                    <a:pt x="309340" y="712545"/>
                  </a:lnTo>
                  <a:lnTo>
                    <a:pt x="262760" y="703028"/>
                  </a:lnTo>
                  <a:lnTo>
                    <a:pt x="218592" y="687686"/>
                  </a:lnTo>
                  <a:lnTo>
                    <a:pt x="177263" y="666948"/>
                  </a:lnTo>
                  <a:lnTo>
                    <a:pt x="139200" y="641238"/>
                  </a:lnTo>
                  <a:lnTo>
                    <a:pt x="104827" y="610984"/>
                  </a:lnTo>
                  <a:lnTo>
                    <a:pt x="74573" y="576612"/>
                  </a:lnTo>
                  <a:lnTo>
                    <a:pt x="48864" y="538548"/>
                  </a:lnTo>
                  <a:lnTo>
                    <a:pt x="28125" y="497219"/>
                  </a:lnTo>
                  <a:lnTo>
                    <a:pt x="12784" y="453052"/>
                  </a:lnTo>
                  <a:lnTo>
                    <a:pt x="3266" y="406472"/>
                  </a:lnTo>
                  <a:lnTo>
                    <a:pt x="0" y="357899"/>
                  </a:lnTo>
                  <a:lnTo>
                    <a:pt x="3266" y="309340"/>
                  </a:lnTo>
                  <a:lnTo>
                    <a:pt x="12784" y="262760"/>
                  </a:lnTo>
                  <a:lnTo>
                    <a:pt x="28125" y="218593"/>
                  </a:lnTo>
                  <a:lnTo>
                    <a:pt x="48864" y="177264"/>
                  </a:lnTo>
                  <a:lnTo>
                    <a:pt x="74573" y="139200"/>
                  </a:lnTo>
                  <a:lnTo>
                    <a:pt x="104827" y="104828"/>
                  </a:lnTo>
                  <a:lnTo>
                    <a:pt x="139200" y="74574"/>
                  </a:lnTo>
                  <a:lnTo>
                    <a:pt x="177263" y="48864"/>
                  </a:lnTo>
                  <a:lnTo>
                    <a:pt x="218592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5" y="0"/>
                  </a:lnTo>
                  <a:lnTo>
                    <a:pt x="13220665" y="0"/>
                  </a:lnTo>
                  <a:lnTo>
                    <a:pt x="13269230" y="3267"/>
                  </a:lnTo>
                  <a:lnTo>
                    <a:pt x="13315810" y="12784"/>
                  </a:lnTo>
                  <a:lnTo>
                    <a:pt x="13359978" y="28126"/>
                  </a:lnTo>
                  <a:lnTo>
                    <a:pt x="13401307" y="48864"/>
                  </a:lnTo>
                  <a:lnTo>
                    <a:pt x="13439370" y="74574"/>
                  </a:lnTo>
                  <a:lnTo>
                    <a:pt x="13473742" y="104828"/>
                  </a:lnTo>
                  <a:lnTo>
                    <a:pt x="13503997" y="139200"/>
                  </a:lnTo>
                  <a:lnTo>
                    <a:pt x="13529706" y="177264"/>
                  </a:lnTo>
                  <a:lnTo>
                    <a:pt x="13550445" y="218593"/>
                  </a:lnTo>
                  <a:lnTo>
                    <a:pt x="13565786" y="262760"/>
                  </a:lnTo>
                  <a:lnTo>
                    <a:pt x="13575304" y="309340"/>
                  </a:lnTo>
                  <a:lnTo>
                    <a:pt x="13578570" y="357906"/>
                  </a:lnTo>
                  <a:lnTo>
                    <a:pt x="13575304" y="406472"/>
                  </a:lnTo>
                  <a:lnTo>
                    <a:pt x="13565786" y="453052"/>
                  </a:lnTo>
                  <a:lnTo>
                    <a:pt x="13550445" y="497219"/>
                  </a:lnTo>
                  <a:lnTo>
                    <a:pt x="13529706" y="538548"/>
                  </a:lnTo>
                  <a:lnTo>
                    <a:pt x="13503997" y="576612"/>
                  </a:lnTo>
                  <a:lnTo>
                    <a:pt x="13473742" y="610984"/>
                  </a:lnTo>
                  <a:lnTo>
                    <a:pt x="13439370" y="641238"/>
                  </a:lnTo>
                  <a:lnTo>
                    <a:pt x="13401307" y="666948"/>
                  </a:lnTo>
                  <a:lnTo>
                    <a:pt x="13359978" y="687686"/>
                  </a:lnTo>
                  <a:lnTo>
                    <a:pt x="13315810" y="703028"/>
                  </a:lnTo>
                  <a:lnTo>
                    <a:pt x="13269230" y="712545"/>
                  </a:lnTo>
                  <a:lnTo>
                    <a:pt x="13220665" y="715812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8323" y="2050752"/>
              <a:ext cx="3355340" cy="716280"/>
            </a:xfrm>
            <a:custGeom>
              <a:avLst/>
              <a:gdLst/>
              <a:ahLst/>
              <a:cxnLst/>
              <a:rect l="l" t="t" r="r" b="b"/>
              <a:pathLst>
                <a:path w="3355340" h="716280">
                  <a:moveTo>
                    <a:pt x="2996830" y="715812"/>
                  </a:moveTo>
                  <a:lnTo>
                    <a:pt x="357901" y="715812"/>
                  </a:lnTo>
                  <a:lnTo>
                    <a:pt x="309340" y="712545"/>
                  </a:lnTo>
                  <a:lnTo>
                    <a:pt x="262760" y="703028"/>
                  </a:lnTo>
                  <a:lnTo>
                    <a:pt x="218592" y="687686"/>
                  </a:lnTo>
                  <a:lnTo>
                    <a:pt x="177264" y="666948"/>
                  </a:lnTo>
                  <a:lnTo>
                    <a:pt x="139200" y="641238"/>
                  </a:lnTo>
                  <a:lnTo>
                    <a:pt x="104828" y="610984"/>
                  </a:lnTo>
                  <a:lnTo>
                    <a:pt x="74574" y="576612"/>
                  </a:lnTo>
                  <a:lnTo>
                    <a:pt x="48864" y="538548"/>
                  </a:lnTo>
                  <a:lnTo>
                    <a:pt x="28125" y="497219"/>
                  </a:lnTo>
                  <a:lnTo>
                    <a:pt x="12784" y="453052"/>
                  </a:lnTo>
                  <a:lnTo>
                    <a:pt x="3267" y="406472"/>
                  </a:lnTo>
                  <a:lnTo>
                    <a:pt x="0" y="357904"/>
                  </a:lnTo>
                  <a:lnTo>
                    <a:pt x="3267" y="309340"/>
                  </a:lnTo>
                  <a:lnTo>
                    <a:pt x="12784" y="262760"/>
                  </a:lnTo>
                  <a:lnTo>
                    <a:pt x="28125" y="218593"/>
                  </a:lnTo>
                  <a:lnTo>
                    <a:pt x="48864" y="177264"/>
                  </a:lnTo>
                  <a:lnTo>
                    <a:pt x="74574" y="139200"/>
                  </a:lnTo>
                  <a:lnTo>
                    <a:pt x="104828" y="104828"/>
                  </a:lnTo>
                  <a:lnTo>
                    <a:pt x="139200" y="74574"/>
                  </a:lnTo>
                  <a:lnTo>
                    <a:pt x="177264" y="48864"/>
                  </a:lnTo>
                  <a:lnTo>
                    <a:pt x="218592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6" y="0"/>
                  </a:lnTo>
                  <a:lnTo>
                    <a:pt x="2996826" y="0"/>
                  </a:lnTo>
                  <a:lnTo>
                    <a:pt x="3045391" y="3267"/>
                  </a:lnTo>
                  <a:lnTo>
                    <a:pt x="3091971" y="12784"/>
                  </a:lnTo>
                  <a:lnTo>
                    <a:pt x="3136139" y="28126"/>
                  </a:lnTo>
                  <a:lnTo>
                    <a:pt x="3177468" y="48864"/>
                  </a:lnTo>
                  <a:lnTo>
                    <a:pt x="3215531" y="74574"/>
                  </a:lnTo>
                  <a:lnTo>
                    <a:pt x="3249903" y="104828"/>
                  </a:lnTo>
                  <a:lnTo>
                    <a:pt x="3280158" y="139200"/>
                  </a:lnTo>
                  <a:lnTo>
                    <a:pt x="3305867" y="177264"/>
                  </a:lnTo>
                  <a:lnTo>
                    <a:pt x="3326606" y="218593"/>
                  </a:lnTo>
                  <a:lnTo>
                    <a:pt x="3341947" y="262760"/>
                  </a:lnTo>
                  <a:lnTo>
                    <a:pt x="3351465" y="309340"/>
                  </a:lnTo>
                  <a:lnTo>
                    <a:pt x="3354732" y="357906"/>
                  </a:lnTo>
                  <a:lnTo>
                    <a:pt x="3351465" y="406472"/>
                  </a:lnTo>
                  <a:lnTo>
                    <a:pt x="3341947" y="453052"/>
                  </a:lnTo>
                  <a:lnTo>
                    <a:pt x="3326606" y="497219"/>
                  </a:lnTo>
                  <a:lnTo>
                    <a:pt x="3305867" y="538548"/>
                  </a:lnTo>
                  <a:lnTo>
                    <a:pt x="3280158" y="576612"/>
                  </a:lnTo>
                  <a:lnTo>
                    <a:pt x="3249903" y="610984"/>
                  </a:lnTo>
                  <a:lnTo>
                    <a:pt x="3215531" y="641238"/>
                  </a:lnTo>
                  <a:lnTo>
                    <a:pt x="3177468" y="666948"/>
                  </a:lnTo>
                  <a:lnTo>
                    <a:pt x="3136139" y="687686"/>
                  </a:lnTo>
                  <a:lnTo>
                    <a:pt x="3091971" y="703028"/>
                  </a:lnTo>
                  <a:lnTo>
                    <a:pt x="3045391" y="712545"/>
                  </a:lnTo>
                  <a:lnTo>
                    <a:pt x="2996830" y="715812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18323" y="2866831"/>
            <a:ext cx="13578840" cy="716280"/>
            <a:chOff x="1218323" y="2866831"/>
            <a:chExt cx="13578840" cy="716280"/>
          </a:xfrm>
        </p:grpSpPr>
        <p:sp>
          <p:nvSpPr>
            <p:cNvPr id="9" name="object 9"/>
            <p:cNvSpPr/>
            <p:nvPr/>
          </p:nvSpPr>
          <p:spPr>
            <a:xfrm>
              <a:off x="1218323" y="2866831"/>
              <a:ext cx="13578840" cy="716280"/>
            </a:xfrm>
            <a:custGeom>
              <a:avLst/>
              <a:gdLst/>
              <a:ahLst/>
              <a:cxnLst/>
              <a:rect l="l" t="t" r="r" b="b"/>
              <a:pathLst>
                <a:path w="13578840" h="716279">
                  <a:moveTo>
                    <a:pt x="13220665" y="715812"/>
                  </a:moveTo>
                  <a:lnTo>
                    <a:pt x="357905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2" y="687686"/>
                  </a:lnTo>
                  <a:lnTo>
                    <a:pt x="177263" y="666947"/>
                  </a:lnTo>
                  <a:lnTo>
                    <a:pt x="139200" y="641238"/>
                  </a:lnTo>
                  <a:lnTo>
                    <a:pt x="104827" y="610984"/>
                  </a:lnTo>
                  <a:lnTo>
                    <a:pt x="74573" y="576612"/>
                  </a:lnTo>
                  <a:lnTo>
                    <a:pt x="48864" y="538548"/>
                  </a:lnTo>
                  <a:lnTo>
                    <a:pt x="28125" y="497219"/>
                  </a:lnTo>
                  <a:lnTo>
                    <a:pt x="12784" y="453052"/>
                  </a:lnTo>
                  <a:lnTo>
                    <a:pt x="3266" y="406472"/>
                  </a:lnTo>
                  <a:lnTo>
                    <a:pt x="0" y="357899"/>
                  </a:lnTo>
                  <a:lnTo>
                    <a:pt x="3266" y="309340"/>
                  </a:lnTo>
                  <a:lnTo>
                    <a:pt x="12784" y="262760"/>
                  </a:lnTo>
                  <a:lnTo>
                    <a:pt x="28125" y="218593"/>
                  </a:lnTo>
                  <a:lnTo>
                    <a:pt x="48864" y="177264"/>
                  </a:lnTo>
                  <a:lnTo>
                    <a:pt x="74573" y="139200"/>
                  </a:lnTo>
                  <a:lnTo>
                    <a:pt x="104827" y="104828"/>
                  </a:lnTo>
                  <a:lnTo>
                    <a:pt x="139200" y="74574"/>
                  </a:lnTo>
                  <a:lnTo>
                    <a:pt x="177263" y="48864"/>
                  </a:lnTo>
                  <a:lnTo>
                    <a:pt x="218592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5" y="0"/>
                  </a:lnTo>
                  <a:lnTo>
                    <a:pt x="13220665" y="0"/>
                  </a:lnTo>
                  <a:lnTo>
                    <a:pt x="13269230" y="3267"/>
                  </a:lnTo>
                  <a:lnTo>
                    <a:pt x="13315810" y="12784"/>
                  </a:lnTo>
                  <a:lnTo>
                    <a:pt x="13359978" y="28126"/>
                  </a:lnTo>
                  <a:lnTo>
                    <a:pt x="13401307" y="48864"/>
                  </a:lnTo>
                  <a:lnTo>
                    <a:pt x="13439370" y="74574"/>
                  </a:lnTo>
                  <a:lnTo>
                    <a:pt x="13473742" y="104828"/>
                  </a:lnTo>
                  <a:lnTo>
                    <a:pt x="13503997" y="139200"/>
                  </a:lnTo>
                  <a:lnTo>
                    <a:pt x="13529706" y="177264"/>
                  </a:lnTo>
                  <a:lnTo>
                    <a:pt x="13550445" y="218593"/>
                  </a:lnTo>
                  <a:lnTo>
                    <a:pt x="13565786" y="262760"/>
                  </a:lnTo>
                  <a:lnTo>
                    <a:pt x="13575304" y="309340"/>
                  </a:lnTo>
                  <a:lnTo>
                    <a:pt x="13578570" y="357906"/>
                  </a:lnTo>
                  <a:lnTo>
                    <a:pt x="13575304" y="406472"/>
                  </a:lnTo>
                  <a:lnTo>
                    <a:pt x="13565786" y="453052"/>
                  </a:lnTo>
                  <a:lnTo>
                    <a:pt x="13550445" y="497219"/>
                  </a:lnTo>
                  <a:lnTo>
                    <a:pt x="13529706" y="538548"/>
                  </a:lnTo>
                  <a:lnTo>
                    <a:pt x="13503997" y="576612"/>
                  </a:lnTo>
                  <a:lnTo>
                    <a:pt x="13473742" y="610984"/>
                  </a:lnTo>
                  <a:lnTo>
                    <a:pt x="13439370" y="641238"/>
                  </a:lnTo>
                  <a:lnTo>
                    <a:pt x="13401307" y="666947"/>
                  </a:lnTo>
                  <a:lnTo>
                    <a:pt x="13359978" y="687686"/>
                  </a:lnTo>
                  <a:lnTo>
                    <a:pt x="13315810" y="703027"/>
                  </a:lnTo>
                  <a:lnTo>
                    <a:pt x="13269230" y="712545"/>
                  </a:lnTo>
                  <a:lnTo>
                    <a:pt x="13220665" y="715812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18323" y="2866831"/>
              <a:ext cx="3355340" cy="716280"/>
            </a:xfrm>
            <a:custGeom>
              <a:avLst/>
              <a:gdLst/>
              <a:ahLst/>
              <a:cxnLst/>
              <a:rect l="l" t="t" r="r" b="b"/>
              <a:pathLst>
                <a:path w="3355340" h="716279">
                  <a:moveTo>
                    <a:pt x="2996827" y="715812"/>
                  </a:moveTo>
                  <a:lnTo>
                    <a:pt x="357904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2" y="687686"/>
                  </a:lnTo>
                  <a:lnTo>
                    <a:pt x="177264" y="666948"/>
                  </a:lnTo>
                  <a:lnTo>
                    <a:pt x="139200" y="641238"/>
                  </a:lnTo>
                  <a:lnTo>
                    <a:pt x="104828" y="610984"/>
                  </a:lnTo>
                  <a:lnTo>
                    <a:pt x="74574" y="576612"/>
                  </a:lnTo>
                  <a:lnTo>
                    <a:pt x="48864" y="538548"/>
                  </a:lnTo>
                  <a:lnTo>
                    <a:pt x="28125" y="497219"/>
                  </a:lnTo>
                  <a:lnTo>
                    <a:pt x="12784" y="453052"/>
                  </a:lnTo>
                  <a:lnTo>
                    <a:pt x="3267" y="406472"/>
                  </a:lnTo>
                  <a:lnTo>
                    <a:pt x="0" y="357904"/>
                  </a:lnTo>
                  <a:lnTo>
                    <a:pt x="3267" y="309340"/>
                  </a:lnTo>
                  <a:lnTo>
                    <a:pt x="12784" y="262760"/>
                  </a:lnTo>
                  <a:lnTo>
                    <a:pt x="28125" y="218593"/>
                  </a:lnTo>
                  <a:lnTo>
                    <a:pt x="48864" y="177264"/>
                  </a:lnTo>
                  <a:lnTo>
                    <a:pt x="74574" y="139200"/>
                  </a:lnTo>
                  <a:lnTo>
                    <a:pt x="104828" y="104828"/>
                  </a:lnTo>
                  <a:lnTo>
                    <a:pt x="139200" y="74574"/>
                  </a:lnTo>
                  <a:lnTo>
                    <a:pt x="177264" y="48864"/>
                  </a:lnTo>
                  <a:lnTo>
                    <a:pt x="218592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6" y="0"/>
                  </a:lnTo>
                  <a:lnTo>
                    <a:pt x="2996826" y="0"/>
                  </a:lnTo>
                  <a:lnTo>
                    <a:pt x="3045391" y="3267"/>
                  </a:lnTo>
                  <a:lnTo>
                    <a:pt x="3091971" y="12784"/>
                  </a:lnTo>
                  <a:lnTo>
                    <a:pt x="3136139" y="28126"/>
                  </a:lnTo>
                  <a:lnTo>
                    <a:pt x="3177468" y="48864"/>
                  </a:lnTo>
                  <a:lnTo>
                    <a:pt x="3215531" y="74574"/>
                  </a:lnTo>
                  <a:lnTo>
                    <a:pt x="3249903" y="104828"/>
                  </a:lnTo>
                  <a:lnTo>
                    <a:pt x="3280158" y="139200"/>
                  </a:lnTo>
                  <a:lnTo>
                    <a:pt x="3305867" y="177264"/>
                  </a:lnTo>
                  <a:lnTo>
                    <a:pt x="3326606" y="218593"/>
                  </a:lnTo>
                  <a:lnTo>
                    <a:pt x="3341947" y="262760"/>
                  </a:lnTo>
                  <a:lnTo>
                    <a:pt x="3351465" y="309340"/>
                  </a:lnTo>
                  <a:lnTo>
                    <a:pt x="3354732" y="357906"/>
                  </a:lnTo>
                  <a:lnTo>
                    <a:pt x="3351465" y="406472"/>
                  </a:lnTo>
                  <a:lnTo>
                    <a:pt x="3341947" y="453052"/>
                  </a:lnTo>
                  <a:lnTo>
                    <a:pt x="3326606" y="497219"/>
                  </a:lnTo>
                  <a:lnTo>
                    <a:pt x="3305867" y="538548"/>
                  </a:lnTo>
                  <a:lnTo>
                    <a:pt x="3280158" y="576612"/>
                  </a:lnTo>
                  <a:lnTo>
                    <a:pt x="3249903" y="610984"/>
                  </a:lnTo>
                  <a:lnTo>
                    <a:pt x="3215531" y="641238"/>
                  </a:lnTo>
                  <a:lnTo>
                    <a:pt x="3177468" y="666948"/>
                  </a:lnTo>
                  <a:lnTo>
                    <a:pt x="3136139" y="687686"/>
                  </a:lnTo>
                  <a:lnTo>
                    <a:pt x="3091971" y="703027"/>
                  </a:lnTo>
                  <a:lnTo>
                    <a:pt x="3045391" y="712545"/>
                  </a:lnTo>
                  <a:lnTo>
                    <a:pt x="2996827" y="715812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218323" y="3682912"/>
            <a:ext cx="13578840" cy="716280"/>
            <a:chOff x="1218323" y="3682912"/>
            <a:chExt cx="13578840" cy="716280"/>
          </a:xfrm>
        </p:grpSpPr>
        <p:sp>
          <p:nvSpPr>
            <p:cNvPr id="12" name="object 12"/>
            <p:cNvSpPr/>
            <p:nvPr/>
          </p:nvSpPr>
          <p:spPr>
            <a:xfrm>
              <a:off x="1218323" y="3682912"/>
              <a:ext cx="13578840" cy="716280"/>
            </a:xfrm>
            <a:custGeom>
              <a:avLst/>
              <a:gdLst/>
              <a:ahLst/>
              <a:cxnLst/>
              <a:rect l="l" t="t" r="r" b="b"/>
              <a:pathLst>
                <a:path w="13578840" h="716279">
                  <a:moveTo>
                    <a:pt x="13220664" y="715812"/>
                  </a:moveTo>
                  <a:lnTo>
                    <a:pt x="357906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3" y="687686"/>
                  </a:lnTo>
                  <a:lnTo>
                    <a:pt x="177264" y="666948"/>
                  </a:lnTo>
                  <a:lnTo>
                    <a:pt x="139200" y="641238"/>
                  </a:lnTo>
                  <a:lnTo>
                    <a:pt x="104828" y="610984"/>
                  </a:lnTo>
                  <a:lnTo>
                    <a:pt x="74574" y="576612"/>
                  </a:lnTo>
                  <a:lnTo>
                    <a:pt x="48864" y="538548"/>
                  </a:lnTo>
                  <a:lnTo>
                    <a:pt x="28126" y="497219"/>
                  </a:lnTo>
                  <a:lnTo>
                    <a:pt x="12784" y="453052"/>
                  </a:lnTo>
                  <a:lnTo>
                    <a:pt x="3267" y="406472"/>
                  </a:lnTo>
                  <a:lnTo>
                    <a:pt x="0" y="357906"/>
                  </a:lnTo>
                  <a:lnTo>
                    <a:pt x="3267" y="309340"/>
                  </a:lnTo>
                  <a:lnTo>
                    <a:pt x="12784" y="262760"/>
                  </a:lnTo>
                  <a:lnTo>
                    <a:pt x="28126" y="218593"/>
                  </a:lnTo>
                  <a:lnTo>
                    <a:pt x="48864" y="177264"/>
                  </a:lnTo>
                  <a:lnTo>
                    <a:pt x="74574" y="139200"/>
                  </a:lnTo>
                  <a:lnTo>
                    <a:pt x="104828" y="104828"/>
                  </a:lnTo>
                  <a:lnTo>
                    <a:pt x="139200" y="74574"/>
                  </a:lnTo>
                  <a:lnTo>
                    <a:pt x="177264" y="48864"/>
                  </a:lnTo>
                  <a:lnTo>
                    <a:pt x="218593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6" y="0"/>
                  </a:lnTo>
                  <a:lnTo>
                    <a:pt x="13220664" y="0"/>
                  </a:lnTo>
                  <a:lnTo>
                    <a:pt x="13269230" y="3267"/>
                  </a:lnTo>
                  <a:lnTo>
                    <a:pt x="13315810" y="12784"/>
                  </a:lnTo>
                  <a:lnTo>
                    <a:pt x="13359978" y="28126"/>
                  </a:lnTo>
                  <a:lnTo>
                    <a:pt x="13401307" y="48864"/>
                  </a:lnTo>
                  <a:lnTo>
                    <a:pt x="13439370" y="74574"/>
                  </a:lnTo>
                  <a:lnTo>
                    <a:pt x="13473742" y="104828"/>
                  </a:lnTo>
                  <a:lnTo>
                    <a:pt x="13503996" y="139200"/>
                  </a:lnTo>
                  <a:lnTo>
                    <a:pt x="13529706" y="177264"/>
                  </a:lnTo>
                  <a:lnTo>
                    <a:pt x="13550445" y="218593"/>
                  </a:lnTo>
                  <a:lnTo>
                    <a:pt x="13565786" y="262760"/>
                  </a:lnTo>
                  <a:lnTo>
                    <a:pt x="13575303" y="309340"/>
                  </a:lnTo>
                  <a:lnTo>
                    <a:pt x="13578570" y="357899"/>
                  </a:lnTo>
                  <a:lnTo>
                    <a:pt x="13575303" y="406472"/>
                  </a:lnTo>
                  <a:lnTo>
                    <a:pt x="13565786" y="453052"/>
                  </a:lnTo>
                  <a:lnTo>
                    <a:pt x="13550445" y="497219"/>
                  </a:lnTo>
                  <a:lnTo>
                    <a:pt x="13529706" y="538548"/>
                  </a:lnTo>
                  <a:lnTo>
                    <a:pt x="13503996" y="576612"/>
                  </a:lnTo>
                  <a:lnTo>
                    <a:pt x="13473742" y="610984"/>
                  </a:lnTo>
                  <a:lnTo>
                    <a:pt x="13439370" y="641238"/>
                  </a:lnTo>
                  <a:lnTo>
                    <a:pt x="13401307" y="666948"/>
                  </a:lnTo>
                  <a:lnTo>
                    <a:pt x="13359978" y="687686"/>
                  </a:lnTo>
                  <a:lnTo>
                    <a:pt x="13315810" y="703027"/>
                  </a:lnTo>
                  <a:lnTo>
                    <a:pt x="13269230" y="712545"/>
                  </a:lnTo>
                  <a:lnTo>
                    <a:pt x="13220664" y="715812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18323" y="3682912"/>
              <a:ext cx="3355340" cy="716280"/>
            </a:xfrm>
            <a:custGeom>
              <a:avLst/>
              <a:gdLst/>
              <a:ahLst/>
              <a:cxnLst/>
              <a:rect l="l" t="t" r="r" b="b"/>
              <a:pathLst>
                <a:path w="3355340" h="716279">
                  <a:moveTo>
                    <a:pt x="2996828" y="715812"/>
                  </a:moveTo>
                  <a:lnTo>
                    <a:pt x="357904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2" y="687686"/>
                  </a:lnTo>
                  <a:lnTo>
                    <a:pt x="177264" y="666947"/>
                  </a:lnTo>
                  <a:lnTo>
                    <a:pt x="139200" y="641238"/>
                  </a:lnTo>
                  <a:lnTo>
                    <a:pt x="104828" y="610984"/>
                  </a:lnTo>
                  <a:lnTo>
                    <a:pt x="74574" y="576612"/>
                  </a:lnTo>
                  <a:lnTo>
                    <a:pt x="48864" y="538548"/>
                  </a:lnTo>
                  <a:lnTo>
                    <a:pt x="28125" y="497219"/>
                  </a:lnTo>
                  <a:lnTo>
                    <a:pt x="12784" y="453052"/>
                  </a:lnTo>
                  <a:lnTo>
                    <a:pt x="3267" y="406472"/>
                  </a:lnTo>
                  <a:lnTo>
                    <a:pt x="0" y="357904"/>
                  </a:lnTo>
                  <a:lnTo>
                    <a:pt x="3267" y="309340"/>
                  </a:lnTo>
                  <a:lnTo>
                    <a:pt x="12784" y="262760"/>
                  </a:lnTo>
                  <a:lnTo>
                    <a:pt x="28125" y="218593"/>
                  </a:lnTo>
                  <a:lnTo>
                    <a:pt x="48864" y="177264"/>
                  </a:lnTo>
                  <a:lnTo>
                    <a:pt x="74574" y="139200"/>
                  </a:lnTo>
                  <a:lnTo>
                    <a:pt x="104828" y="104828"/>
                  </a:lnTo>
                  <a:lnTo>
                    <a:pt x="139200" y="74574"/>
                  </a:lnTo>
                  <a:lnTo>
                    <a:pt x="177264" y="48864"/>
                  </a:lnTo>
                  <a:lnTo>
                    <a:pt x="218592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6" y="0"/>
                  </a:lnTo>
                  <a:lnTo>
                    <a:pt x="2996826" y="0"/>
                  </a:lnTo>
                  <a:lnTo>
                    <a:pt x="3045391" y="3267"/>
                  </a:lnTo>
                  <a:lnTo>
                    <a:pt x="3091971" y="12784"/>
                  </a:lnTo>
                  <a:lnTo>
                    <a:pt x="3136139" y="28126"/>
                  </a:lnTo>
                  <a:lnTo>
                    <a:pt x="3177468" y="48864"/>
                  </a:lnTo>
                  <a:lnTo>
                    <a:pt x="3215531" y="74574"/>
                  </a:lnTo>
                  <a:lnTo>
                    <a:pt x="3249903" y="104828"/>
                  </a:lnTo>
                  <a:lnTo>
                    <a:pt x="3280158" y="139200"/>
                  </a:lnTo>
                  <a:lnTo>
                    <a:pt x="3305867" y="177264"/>
                  </a:lnTo>
                  <a:lnTo>
                    <a:pt x="3326606" y="218593"/>
                  </a:lnTo>
                  <a:lnTo>
                    <a:pt x="3341947" y="262760"/>
                  </a:lnTo>
                  <a:lnTo>
                    <a:pt x="3351465" y="309340"/>
                  </a:lnTo>
                  <a:lnTo>
                    <a:pt x="3354732" y="357906"/>
                  </a:lnTo>
                  <a:lnTo>
                    <a:pt x="3351465" y="406472"/>
                  </a:lnTo>
                  <a:lnTo>
                    <a:pt x="3341947" y="453052"/>
                  </a:lnTo>
                  <a:lnTo>
                    <a:pt x="3326606" y="497219"/>
                  </a:lnTo>
                  <a:lnTo>
                    <a:pt x="3305867" y="538548"/>
                  </a:lnTo>
                  <a:lnTo>
                    <a:pt x="3280158" y="576612"/>
                  </a:lnTo>
                  <a:lnTo>
                    <a:pt x="3249903" y="610984"/>
                  </a:lnTo>
                  <a:lnTo>
                    <a:pt x="3215531" y="641238"/>
                  </a:lnTo>
                  <a:lnTo>
                    <a:pt x="3177468" y="666947"/>
                  </a:lnTo>
                  <a:lnTo>
                    <a:pt x="3136139" y="687686"/>
                  </a:lnTo>
                  <a:lnTo>
                    <a:pt x="3091971" y="703027"/>
                  </a:lnTo>
                  <a:lnTo>
                    <a:pt x="3045391" y="712545"/>
                  </a:lnTo>
                  <a:lnTo>
                    <a:pt x="2996828" y="715812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218323" y="4503500"/>
            <a:ext cx="13578840" cy="716280"/>
            <a:chOff x="1218323" y="4503500"/>
            <a:chExt cx="13578840" cy="716280"/>
          </a:xfrm>
        </p:grpSpPr>
        <p:sp>
          <p:nvSpPr>
            <p:cNvPr id="15" name="object 15"/>
            <p:cNvSpPr/>
            <p:nvPr/>
          </p:nvSpPr>
          <p:spPr>
            <a:xfrm>
              <a:off x="1218323" y="4503500"/>
              <a:ext cx="13578840" cy="716280"/>
            </a:xfrm>
            <a:custGeom>
              <a:avLst/>
              <a:gdLst/>
              <a:ahLst/>
              <a:cxnLst/>
              <a:rect l="l" t="t" r="r" b="b"/>
              <a:pathLst>
                <a:path w="13578840" h="716279">
                  <a:moveTo>
                    <a:pt x="13220665" y="715812"/>
                  </a:moveTo>
                  <a:lnTo>
                    <a:pt x="357905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2" y="687686"/>
                  </a:lnTo>
                  <a:lnTo>
                    <a:pt x="177263" y="666947"/>
                  </a:lnTo>
                  <a:lnTo>
                    <a:pt x="139200" y="641238"/>
                  </a:lnTo>
                  <a:lnTo>
                    <a:pt x="104827" y="610984"/>
                  </a:lnTo>
                  <a:lnTo>
                    <a:pt x="74573" y="576612"/>
                  </a:lnTo>
                  <a:lnTo>
                    <a:pt x="48864" y="538548"/>
                  </a:lnTo>
                  <a:lnTo>
                    <a:pt x="28125" y="497219"/>
                  </a:lnTo>
                  <a:lnTo>
                    <a:pt x="12784" y="453052"/>
                  </a:lnTo>
                  <a:lnTo>
                    <a:pt x="3266" y="406472"/>
                  </a:lnTo>
                  <a:lnTo>
                    <a:pt x="0" y="357913"/>
                  </a:lnTo>
                  <a:lnTo>
                    <a:pt x="3266" y="309340"/>
                  </a:lnTo>
                  <a:lnTo>
                    <a:pt x="12784" y="262760"/>
                  </a:lnTo>
                  <a:lnTo>
                    <a:pt x="28125" y="218593"/>
                  </a:lnTo>
                  <a:lnTo>
                    <a:pt x="48864" y="177264"/>
                  </a:lnTo>
                  <a:lnTo>
                    <a:pt x="74573" y="139200"/>
                  </a:lnTo>
                  <a:lnTo>
                    <a:pt x="104827" y="104828"/>
                  </a:lnTo>
                  <a:lnTo>
                    <a:pt x="139200" y="74574"/>
                  </a:lnTo>
                  <a:lnTo>
                    <a:pt x="177263" y="48864"/>
                  </a:lnTo>
                  <a:lnTo>
                    <a:pt x="218592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5" y="0"/>
                  </a:lnTo>
                  <a:lnTo>
                    <a:pt x="13220665" y="0"/>
                  </a:lnTo>
                  <a:lnTo>
                    <a:pt x="13269230" y="3267"/>
                  </a:lnTo>
                  <a:lnTo>
                    <a:pt x="13315810" y="12784"/>
                  </a:lnTo>
                  <a:lnTo>
                    <a:pt x="13359978" y="28126"/>
                  </a:lnTo>
                  <a:lnTo>
                    <a:pt x="13401307" y="48864"/>
                  </a:lnTo>
                  <a:lnTo>
                    <a:pt x="13439370" y="74574"/>
                  </a:lnTo>
                  <a:lnTo>
                    <a:pt x="13473742" y="104828"/>
                  </a:lnTo>
                  <a:lnTo>
                    <a:pt x="13503997" y="139200"/>
                  </a:lnTo>
                  <a:lnTo>
                    <a:pt x="13529706" y="177264"/>
                  </a:lnTo>
                  <a:lnTo>
                    <a:pt x="13550445" y="218593"/>
                  </a:lnTo>
                  <a:lnTo>
                    <a:pt x="13565786" y="262760"/>
                  </a:lnTo>
                  <a:lnTo>
                    <a:pt x="13575304" y="309340"/>
                  </a:lnTo>
                  <a:lnTo>
                    <a:pt x="13578570" y="357899"/>
                  </a:lnTo>
                  <a:lnTo>
                    <a:pt x="13575304" y="406472"/>
                  </a:lnTo>
                  <a:lnTo>
                    <a:pt x="13565786" y="453052"/>
                  </a:lnTo>
                  <a:lnTo>
                    <a:pt x="13550445" y="497219"/>
                  </a:lnTo>
                  <a:lnTo>
                    <a:pt x="13529706" y="538548"/>
                  </a:lnTo>
                  <a:lnTo>
                    <a:pt x="13503997" y="576612"/>
                  </a:lnTo>
                  <a:lnTo>
                    <a:pt x="13473742" y="610984"/>
                  </a:lnTo>
                  <a:lnTo>
                    <a:pt x="13439370" y="641238"/>
                  </a:lnTo>
                  <a:lnTo>
                    <a:pt x="13401307" y="666947"/>
                  </a:lnTo>
                  <a:lnTo>
                    <a:pt x="13359978" y="687686"/>
                  </a:lnTo>
                  <a:lnTo>
                    <a:pt x="13315810" y="703027"/>
                  </a:lnTo>
                  <a:lnTo>
                    <a:pt x="13269230" y="712545"/>
                  </a:lnTo>
                  <a:lnTo>
                    <a:pt x="13220665" y="715812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18323" y="4503500"/>
              <a:ext cx="3355340" cy="716280"/>
            </a:xfrm>
            <a:custGeom>
              <a:avLst/>
              <a:gdLst/>
              <a:ahLst/>
              <a:cxnLst/>
              <a:rect l="l" t="t" r="r" b="b"/>
              <a:pathLst>
                <a:path w="3355340" h="716279">
                  <a:moveTo>
                    <a:pt x="2996826" y="715812"/>
                  </a:moveTo>
                  <a:lnTo>
                    <a:pt x="357906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2" y="687686"/>
                  </a:lnTo>
                  <a:lnTo>
                    <a:pt x="177264" y="666947"/>
                  </a:lnTo>
                  <a:lnTo>
                    <a:pt x="139200" y="641238"/>
                  </a:lnTo>
                  <a:lnTo>
                    <a:pt x="104828" y="610984"/>
                  </a:lnTo>
                  <a:lnTo>
                    <a:pt x="74574" y="576612"/>
                  </a:lnTo>
                  <a:lnTo>
                    <a:pt x="48864" y="538548"/>
                  </a:lnTo>
                  <a:lnTo>
                    <a:pt x="28125" y="497219"/>
                  </a:lnTo>
                  <a:lnTo>
                    <a:pt x="12784" y="453051"/>
                  </a:lnTo>
                  <a:lnTo>
                    <a:pt x="3267" y="406472"/>
                  </a:lnTo>
                  <a:lnTo>
                    <a:pt x="0" y="357908"/>
                  </a:lnTo>
                  <a:lnTo>
                    <a:pt x="3267" y="309340"/>
                  </a:lnTo>
                  <a:lnTo>
                    <a:pt x="12784" y="262760"/>
                  </a:lnTo>
                  <a:lnTo>
                    <a:pt x="28125" y="218592"/>
                  </a:lnTo>
                  <a:lnTo>
                    <a:pt x="48864" y="177264"/>
                  </a:lnTo>
                  <a:lnTo>
                    <a:pt x="74574" y="139200"/>
                  </a:lnTo>
                  <a:lnTo>
                    <a:pt x="104828" y="104828"/>
                  </a:lnTo>
                  <a:lnTo>
                    <a:pt x="139200" y="74574"/>
                  </a:lnTo>
                  <a:lnTo>
                    <a:pt x="177264" y="48864"/>
                  </a:lnTo>
                  <a:lnTo>
                    <a:pt x="218592" y="28125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4" y="0"/>
                  </a:lnTo>
                  <a:lnTo>
                    <a:pt x="2996827" y="0"/>
                  </a:lnTo>
                  <a:lnTo>
                    <a:pt x="3045391" y="3267"/>
                  </a:lnTo>
                  <a:lnTo>
                    <a:pt x="3091971" y="12784"/>
                  </a:lnTo>
                  <a:lnTo>
                    <a:pt x="3136139" y="28125"/>
                  </a:lnTo>
                  <a:lnTo>
                    <a:pt x="3177468" y="48864"/>
                  </a:lnTo>
                  <a:lnTo>
                    <a:pt x="3215531" y="74574"/>
                  </a:lnTo>
                  <a:lnTo>
                    <a:pt x="3249903" y="104828"/>
                  </a:lnTo>
                  <a:lnTo>
                    <a:pt x="3280158" y="139200"/>
                  </a:lnTo>
                  <a:lnTo>
                    <a:pt x="3305867" y="177264"/>
                  </a:lnTo>
                  <a:lnTo>
                    <a:pt x="3326606" y="218592"/>
                  </a:lnTo>
                  <a:lnTo>
                    <a:pt x="3341947" y="262760"/>
                  </a:lnTo>
                  <a:lnTo>
                    <a:pt x="3351465" y="309340"/>
                  </a:lnTo>
                  <a:lnTo>
                    <a:pt x="3354732" y="357904"/>
                  </a:lnTo>
                  <a:lnTo>
                    <a:pt x="3351465" y="406472"/>
                  </a:lnTo>
                  <a:lnTo>
                    <a:pt x="3341947" y="453051"/>
                  </a:lnTo>
                  <a:lnTo>
                    <a:pt x="3326606" y="497219"/>
                  </a:lnTo>
                  <a:lnTo>
                    <a:pt x="3305867" y="538548"/>
                  </a:lnTo>
                  <a:lnTo>
                    <a:pt x="3280158" y="576612"/>
                  </a:lnTo>
                  <a:lnTo>
                    <a:pt x="3249903" y="610984"/>
                  </a:lnTo>
                  <a:lnTo>
                    <a:pt x="3215531" y="641238"/>
                  </a:lnTo>
                  <a:lnTo>
                    <a:pt x="3177468" y="666947"/>
                  </a:lnTo>
                  <a:lnTo>
                    <a:pt x="3136139" y="687686"/>
                  </a:lnTo>
                  <a:lnTo>
                    <a:pt x="3091971" y="703027"/>
                  </a:lnTo>
                  <a:lnTo>
                    <a:pt x="3045391" y="712545"/>
                  </a:lnTo>
                  <a:lnTo>
                    <a:pt x="2996826" y="715812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218323" y="5319578"/>
            <a:ext cx="13578840" cy="716280"/>
            <a:chOff x="1218323" y="5319578"/>
            <a:chExt cx="13578840" cy="716280"/>
          </a:xfrm>
        </p:grpSpPr>
        <p:sp>
          <p:nvSpPr>
            <p:cNvPr id="18" name="object 18"/>
            <p:cNvSpPr/>
            <p:nvPr/>
          </p:nvSpPr>
          <p:spPr>
            <a:xfrm>
              <a:off x="1218323" y="5319578"/>
              <a:ext cx="13578840" cy="716280"/>
            </a:xfrm>
            <a:custGeom>
              <a:avLst/>
              <a:gdLst/>
              <a:ahLst/>
              <a:cxnLst/>
              <a:rect l="l" t="t" r="r" b="b"/>
              <a:pathLst>
                <a:path w="13578840" h="716279">
                  <a:moveTo>
                    <a:pt x="13220664" y="715812"/>
                  </a:moveTo>
                  <a:lnTo>
                    <a:pt x="357906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3" y="687686"/>
                  </a:lnTo>
                  <a:lnTo>
                    <a:pt x="177264" y="666947"/>
                  </a:lnTo>
                  <a:lnTo>
                    <a:pt x="139200" y="641238"/>
                  </a:lnTo>
                  <a:lnTo>
                    <a:pt x="104828" y="610984"/>
                  </a:lnTo>
                  <a:lnTo>
                    <a:pt x="74574" y="576612"/>
                  </a:lnTo>
                  <a:lnTo>
                    <a:pt x="48864" y="538548"/>
                  </a:lnTo>
                  <a:lnTo>
                    <a:pt x="28126" y="497219"/>
                  </a:lnTo>
                  <a:lnTo>
                    <a:pt x="12784" y="453051"/>
                  </a:lnTo>
                  <a:lnTo>
                    <a:pt x="3267" y="406472"/>
                  </a:lnTo>
                  <a:lnTo>
                    <a:pt x="0" y="357906"/>
                  </a:lnTo>
                  <a:lnTo>
                    <a:pt x="3267" y="309340"/>
                  </a:lnTo>
                  <a:lnTo>
                    <a:pt x="12784" y="262760"/>
                  </a:lnTo>
                  <a:lnTo>
                    <a:pt x="28126" y="218592"/>
                  </a:lnTo>
                  <a:lnTo>
                    <a:pt x="48864" y="177264"/>
                  </a:lnTo>
                  <a:lnTo>
                    <a:pt x="74574" y="139200"/>
                  </a:lnTo>
                  <a:lnTo>
                    <a:pt x="104828" y="104828"/>
                  </a:lnTo>
                  <a:lnTo>
                    <a:pt x="139200" y="74574"/>
                  </a:lnTo>
                  <a:lnTo>
                    <a:pt x="177264" y="48864"/>
                  </a:lnTo>
                  <a:lnTo>
                    <a:pt x="218593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6" y="0"/>
                  </a:lnTo>
                  <a:lnTo>
                    <a:pt x="13220664" y="0"/>
                  </a:lnTo>
                  <a:lnTo>
                    <a:pt x="13269230" y="3267"/>
                  </a:lnTo>
                  <a:lnTo>
                    <a:pt x="13315810" y="12784"/>
                  </a:lnTo>
                  <a:lnTo>
                    <a:pt x="13359978" y="28126"/>
                  </a:lnTo>
                  <a:lnTo>
                    <a:pt x="13401307" y="48864"/>
                  </a:lnTo>
                  <a:lnTo>
                    <a:pt x="13439370" y="74574"/>
                  </a:lnTo>
                  <a:lnTo>
                    <a:pt x="13473742" y="104828"/>
                  </a:lnTo>
                  <a:lnTo>
                    <a:pt x="13503996" y="139200"/>
                  </a:lnTo>
                  <a:lnTo>
                    <a:pt x="13529706" y="177264"/>
                  </a:lnTo>
                  <a:lnTo>
                    <a:pt x="13550445" y="218592"/>
                  </a:lnTo>
                  <a:lnTo>
                    <a:pt x="13565786" y="262760"/>
                  </a:lnTo>
                  <a:lnTo>
                    <a:pt x="13575303" y="309340"/>
                  </a:lnTo>
                  <a:lnTo>
                    <a:pt x="13578570" y="357913"/>
                  </a:lnTo>
                  <a:lnTo>
                    <a:pt x="13575303" y="406472"/>
                  </a:lnTo>
                  <a:lnTo>
                    <a:pt x="13565786" y="453051"/>
                  </a:lnTo>
                  <a:lnTo>
                    <a:pt x="13550445" y="497219"/>
                  </a:lnTo>
                  <a:lnTo>
                    <a:pt x="13529706" y="538548"/>
                  </a:lnTo>
                  <a:lnTo>
                    <a:pt x="13503996" y="576612"/>
                  </a:lnTo>
                  <a:lnTo>
                    <a:pt x="13473742" y="610984"/>
                  </a:lnTo>
                  <a:lnTo>
                    <a:pt x="13439370" y="641238"/>
                  </a:lnTo>
                  <a:lnTo>
                    <a:pt x="13401307" y="666947"/>
                  </a:lnTo>
                  <a:lnTo>
                    <a:pt x="13359978" y="687686"/>
                  </a:lnTo>
                  <a:lnTo>
                    <a:pt x="13315810" y="703027"/>
                  </a:lnTo>
                  <a:lnTo>
                    <a:pt x="13269230" y="712545"/>
                  </a:lnTo>
                  <a:lnTo>
                    <a:pt x="13220664" y="715812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18323" y="5319578"/>
              <a:ext cx="3355340" cy="716280"/>
            </a:xfrm>
            <a:custGeom>
              <a:avLst/>
              <a:gdLst/>
              <a:ahLst/>
              <a:cxnLst/>
              <a:rect l="l" t="t" r="r" b="b"/>
              <a:pathLst>
                <a:path w="3355340" h="716279">
                  <a:moveTo>
                    <a:pt x="2996826" y="715812"/>
                  </a:moveTo>
                  <a:lnTo>
                    <a:pt x="357906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2" y="687686"/>
                  </a:lnTo>
                  <a:lnTo>
                    <a:pt x="177264" y="666947"/>
                  </a:lnTo>
                  <a:lnTo>
                    <a:pt x="139200" y="641238"/>
                  </a:lnTo>
                  <a:lnTo>
                    <a:pt x="104828" y="610984"/>
                  </a:lnTo>
                  <a:lnTo>
                    <a:pt x="74574" y="576612"/>
                  </a:lnTo>
                  <a:lnTo>
                    <a:pt x="48864" y="538548"/>
                  </a:lnTo>
                  <a:lnTo>
                    <a:pt x="28125" y="497219"/>
                  </a:lnTo>
                  <a:lnTo>
                    <a:pt x="12784" y="453051"/>
                  </a:lnTo>
                  <a:lnTo>
                    <a:pt x="3267" y="406472"/>
                  </a:lnTo>
                  <a:lnTo>
                    <a:pt x="0" y="357904"/>
                  </a:lnTo>
                  <a:lnTo>
                    <a:pt x="3267" y="309340"/>
                  </a:lnTo>
                  <a:lnTo>
                    <a:pt x="12784" y="262760"/>
                  </a:lnTo>
                  <a:lnTo>
                    <a:pt x="28125" y="218592"/>
                  </a:lnTo>
                  <a:lnTo>
                    <a:pt x="48864" y="177264"/>
                  </a:lnTo>
                  <a:lnTo>
                    <a:pt x="74574" y="139200"/>
                  </a:lnTo>
                  <a:lnTo>
                    <a:pt x="104828" y="104828"/>
                  </a:lnTo>
                  <a:lnTo>
                    <a:pt x="139200" y="74574"/>
                  </a:lnTo>
                  <a:lnTo>
                    <a:pt x="177264" y="48864"/>
                  </a:lnTo>
                  <a:lnTo>
                    <a:pt x="218592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6" y="0"/>
                  </a:lnTo>
                  <a:lnTo>
                    <a:pt x="2996826" y="0"/>
                  </a:lnTo>
                  <a:lnTo>
                    <a:pt x="3045391" y="3267"/>
                  </a:lnTo>
                  <a:lnTo>
                    <a:pt x="3091971" y="12784"/>
                  </a:lnTo>
                  <a:lnTo>
                    <a:pt x="3136139" y="28126"/>
                  </a:lnTo>
                  <a:lnTo>
                    <a:pt x="3177468" y="48864"/>
                  </a:lnTo>
                  <a:lnTo>
                    <a:pt x="3215531" y="74574"/>
                  </a:lnTo>
                  <a:lnTo>
                    <a:pt x="3249903" y="104828"/>
                  </a:lnTo>
                  <a:lnTo>
                    <a:pt x="3280158" y="139200"/>
                  </a:lnTo>
                  <a:lnTo>
                    <a:pt x="3305867" y="177264"/>
                  </a:lnTo>
                  <a:lnTo>
                    <a:pt x="3326606" y="218592"/>
                  </a:lnTo>
                  <a:lnTo>
                    <a:pt x="3341947" y="262760"/>
                  </a:lnTo>
                  <a:lnTo>
                    <a:pt x="3351465" y="309340"/>
                  </a:lnTo>
                  <a:lnTo>
                    <a:pt x="3354732" y="357906"/>
                  </a:lnTo>
                  <a:lnTo>
                    <a:pt x="3351465" y="406472"/>
                  </a:lnTo>
                  <a:lnTo>
                    <a:pt x="3341947" y="453051"/>
                  </a:lnTo>
                  <a:lnTo>
                    <a:pt x="3326606" y="497219"/>
                  </a:lnTo>
                  <a:lnTo>
                    <a:pt x="3305867" y="538548"/>
                  </a:lnTo>
                  <a:lnTo>
                    <a:pt x="3280158" y="576612"/>
                  </a:lnTo>
                  <a:lnTo>
                    <a:pt x="3249903" y="610984"/>
                  </a:lnTo>
                  <a:lnTo>
                    <a:pt x="3215531" y="641238"/>
                  </a:lnTo>
                  <a:lnTo>
                    <a:pt x="3177468" y="666947"/>
                  </a:lnTo>
                  <a:lnTo>
                    <a:pt x="3136139" y="687686"/>
                  </a:lnTo>
                  <a:lnTo>
                    <a:pt x="3091971" y="703027"/>
                  </a:lnTo>
                  <a:lnTo>
                    <a:pt x="3045391" y="712545"/>
                  </a:lnTo>
                  <a:lnTo>
                    <a:pt x="2996826" y="715812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218323" y="6140165"/>
            <a:ext cx="15789275" cy="716280"/>
            <a:chOff x="1218323" y="6140165"/>
            <a:chExt cx="15789275" cy="716280"/>
          </a:xfrm>
        </p:grpSpPr>
        <p:sp>
          <p:nvSpPr>
            <p:cNvPr id="21" name="object 21"/>
            <p:cNvSpPr/>
            <p:nvPr/>
          </p:nvSpPr>
          <p:spPr>
            <a:xfrm>
              <a:off x="1218323" y="6140165"/>
              <a:ext cx="15789275" cy="716280"/>
            </a:xfrm>
            <a:custGeom>
              <a:avLst/>
              <a:gdLst/>
              <a:ahLst/>
              <a:cxnLst/>
              <a:rect l="l" t="t" r="r" b="b"/>
              <a:pathLst>
                <a:path w="15789275" h="716279">
                  <a:moveTo>
                    <a:pt x="15431112" y="715812"/>
                  </a:moveTo>
                  <a:lnTo>
                    <a:pt x="357904" y="715812"/>
                  </a:lnTo>
                  <a:lnTo>
                    <a:pt x="309339" y="712545"/>
                  </a:lnTo>
                  <a:lnTo>
                    <a:pt x="262759" y="703027"/>
                  </a:lnTo>
                  <a:lnTo>
                    <a:pt x="218592" y="687686"/>
                  </a:lnTo>
                  <a:lnTo>
                    <a:pt x="177263" y="666947"/>
                  </a:lnTo>
                  <a:lnTo>
                    <a:pt x="139199" y="641238"/>
                  </a:lnTo>
                  <a:lnTo>
                    <a:pt x="104827" y="610984"/>
                  </a:lnTo>
                  <a:lnTo>
                    <a:pt x="74573" y="576612"/>
                  </a:lnTo>
                  <a:lnTo>
                    <a:pt x="48863" y="538548"/>
                  </a:lnTo>
                  <a:lnTo>
                    <a:pt x="28125" y="497219"/>
                  </a:lnTo>
                  <a:lnTo>
                    <a:pt x="12783" y="453052"/>
                  </a:lnTo>
                  <a:lnTo>
                    <a:pt x="3266" y="406472"/>
                  </a:lnTo>
                  <a:lnTo>
                    <a:pt x="0" y="357891"/>
                  </a:lnTo>
                  <a:lnTo>
                    <a:pt x="3266" y="309340"/>
                  </a:lnTo>
                  <a:lnTo>
                    <a:pt x="12783" y="262760"/>
                  </a:lnTo>
                  <a:lnTo>
                    <a:pt x="28125" y="218593"/>
                  </a:lnTo>
                  <a:lnTo>
                    <a:pt x="48863" y="177264"/>
                  </a:lnTo>
                  <a:lnTo>
                    <a:pt x="74573" y="139200"/>
                  </a:lnTo>
                  <a:lnTo>
                    <a:pt x="104827" y="104828"/>
                  </a:lnTo>
                  <a:lnTo>
                    <a:pt x="139199" y="74574"/>
                  </a:lnTo>
                  <a:lnTo>
                    <a:pt x="177263" y="48864"/>
                  </a:lnTo>
                  <a:lnTo>
                    <a:pt x="218592" y="28126"/>
                  </a:lnTo>
                  <a:lnTo>
                    <a:pt x="262759" y="12784"/>
                  </a:lnTo>
                  <a:lnTo>
                    <a:pt x="309339" y="3267"/>
                  </a:lnTo>
                  <a:lnTo>
                    <a:pt x="357905" y="0"/>
                  </a:lnTo>
                  <a:lnTo>
                    <a:pt x="15431111" y="0"/>
                  </a:lnTo>
                  <a:lnTo>
                    <a:pt x="15479676" y="3267"/>
                  </a:lnTo>
                  <a:lnTo>
                    <a:pt x="15526256" y="12784"/>
                  </a:lnTo>
                  <a:lnTo>
                    <a:pt x="15570424" y="28126"/>
                  </a:lnTo>
                  <a:lnTo>
                    <a:pt x="15611753" y="48864"/>
                  </a:lnTo>
                  <a:lnTo>
                    <a:pt x="15649817" y="74574"/>
                  </a:lnTo>
                  <a:lnTo>
                    <a:pt x="15684189" y="104828"/>
                  </a:lnTo>
                  <a:lnTo>
                    <a:pt x="15714443" y="139200"/>
                  </a:lnTo>
                  <a:lnTo>
                    <a:pt x="15740152" y="177264"/>
                  </a:lnTo>
                  <a:lnTo>
                    <a:pt x="15760891" y="218593"/>
                  </a:lnTo>
                  <a:lnTo>
                    <a:pt x="15776232" y="262760"/>
                  </a:lnTo>
                  <a:lnTo>
                    <a:pt x="15785750" y="309340"/>
                  </a:lnTo>
                  <a:lnTo>
                    <a:pt x="15789015" y="357906"/>
                  </a:lnTo>
                  <a:lnTo>
                    <a:pt x="15785750" y="406472"/>
                  </a:lnTo>
                  <a:lnTo>
                    <a:pt x="15776232" y="453052"/>
                  </a:lnTo>
                  <a:lnTo>
                    <a:pt x="15760891" y="497219"/>
                  </a:lnTo>
                  <a:lnTo>
                    <a:pt x="15740152" y="538548"/>
                  </a:lnTo>
                  <a:lnTo>
                    <a:pt x="15714443" y="576612"/>
                  </a:lnTo>
                  <a:lnTo>
                    <a:pt x="15684189" y="610984"/>
                  </a:lnTo>
                  <a:lnTo>
                    <a:pt x="15649817" y="641238"/>
                  </a:lnTo>
                  <a:lnTo>
                    <a:pt x="15611753" y="666947"/>
                  </a:lnTo>
                  <a:lnTo>
                    <a:pt x="15570424" y="687686"/>
                  </a:lnTo>
                  <a:lnTo>
                    <a:pt x="15526256" y="703027"/>
                  </a:lnTo>
                  <a:lnTo>
                    <a:pt x="15479676" y="712545"/>
                  </a:lnTo>
                  <a:lnTo>
                    <a:pt x="15431112" y="715812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18323" y="6140165"/>
              <a:ext cx="3355340" cy="716280"/>
            </a:xfrm>
            <a:custGeom>
              <a:avLst/>
              <a:gdLst/>
              <a:ahLst/>
              <a:cxnLst/>
              <a:rect l="l" t="t" r="r" b="b"/>
              <a:pathLst>
                <a:path w="3355340" h="716279">
                  <a:moveTo>
                    <a:pt x="2996826" y="715812"/>
                  </a:moveTo>
                  <a:lnTo>
                    <a:pt x="357905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2" y="687686"/>
                  </a:lnTo>
                  <a:lnTo>
                    <a:pt x="177264" y="666947"/>
                  </a:lnTo>
                  <a:lnTo>
                    <a:pt x="139200" y="641238"/>
                  </a:lnTo>
                  <a:lnTo>
                    <a:pt x="104828" y="610984"/>
                  </a:lnTo>
                  <a:lnTo>
                    <a:pt x="74574" y="576612"/>
                  </a:lnTo>
                  <a:lnTo>
                    <a:pt x="48864" y="538548"/>
                  </a:lnTo>
                  <a:lnTo>
                    <a:pt x="28125" y="497219"/>
                  </a:lnTo>
                  <a:lnTo>
                    <a:pt x="12784" y="453052"/>
                  </a:lnTo>
                  <a:lnTo>
                    <a:pt x="3267" y="406472"/>
                  </a:lnTo>
                  <a:lnTo>
                    <a:pt x="0" y="357904"/>
                  </a:lnTo>
                  <a:lnTo>
                    <a:pt x="3267" y="309340"/>
                  </a:lnTo>
                  <a:lnTo>
                    <a:pt x="12784" y="262760"/>
                  </a:lnTo>
                  <a:lnTo>
                    <a:pt x="28125" y="218593"/>
                  </a:lnTo>
                  <a:lnTo>
                    <a:pt x="48864" y="177264"/>
                  </a:lnTo>
                  <a:lnTo>
                    <a:pt x="74574" y="139200"/>
                  </a:lnTo>
                  <a:lnTo>
                    <a:pt x="104828" y="104828"/>
                  </a:lnTo>
                  <a:lnTo>
                    <a:pt x="139200" y="74574"/>
                  </a:lnTo>
                  <a:lnTo>
                    <a:pt x="177264" y="48864"/>
                  </a:lnTo>
                  <a:lnTo>
                    <a:pt x="218592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6" y="0"/>
                  </a:lnTo>
                  <a:lnTo>
                    <a:pt x="2996826" y="0"/>
                  </a:lnTo>
                  <a:lnTo>
                    <a:pt x="3045391" y="3267"/>
                  </a:lnTo>
                  <a:lnTo>
                    <a:pt x="3091971" y="12784"/>
                  </a:lnTo>
                  <a:lnTo>
                    <a:pt x="3136139" y="28126"/>
                  </a:lnTo>
                  <a:lnTo>
                    <a:pt x="3177468" y="48864"/>
                  </a:lnTo>
                  <a:lnTo>
                    <a:pt x="3215531" y="74574"/>
                  </a:lnTo>
                  <a:lnTo>
                    <a:pt x="3249903" y="104828"/>
                  </a:lnTo>
                  <a:lnTo>
                    <a:pt x="3280158" y="139200"/>
                  </a:lnTo>
                  <a:lnTo>
                    <a:pt x="3305867" y="177264"/>
                  </a:lnTo>
                  <a:lnTo>
                    <a:pt x="3326606" y="218593"/>
                  </a:lnTo>
                  <a:lnTo>
                    <a:pt x="3341947" y="262760"/>
                  </a:lnTo>
                  <a:lnTo>
                    <a:pt x="3351465" y="309340"/>
                  </a:lnTo>
                  <a:lnTo>
                    <a:pt x="3354732" y="357906"/>
                  </a:lnTo>
                  <a:lnTo>
                    <a:pt x="3351465" y="406472"/>
                  </a:lnTo>
                  <a:lnTo>
                    <a:pt x="3341947" y="453052"/>
                  </a:lnTo>
                  <a:lnTo>
                    <a:pt x="3326606" y="497219"/>
                  </a:lnTo>
                  <a:lnTo>
                    <a:pt x="3305867" y="538548"/>
                  </a:lnTo>
                  <a:lnTo>
                    <a:pt x="3280158" y="576612"/>
                  </a:lnTo>
                  <a:lnTo>
                    <a:pt x="3249903" y="610984"/>
                  </a:lnTo>
                  <a:lnTo>
                    <a:pt x="3215531" y="641238"/>
                  </a:lnTo>
                  <a:lnTo>
                    <a:pt x="3177468" y="666947"/>
                  </a:lnTo>
                  <a:lnTo>
                    <a:pt x="3136139" y="687686"/>
                  </a:lnTo>
                  <a:lnTo>
                    <a:pt x="3091971" y="703027"/>
                  </a:lnTo>
                  <a:lnTo>
                    <a:pt x="3045391" y="712545"/>
                  </a:lnTo>
                  <a:lnTo>
                    <a:pt x="2996826" y="715812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218323" y="6956247"/>
            <a:ext cx="13578840" cy="716280"/>
            <a:chOff x="1218323" y="6956247"/>
            <a:chExt cx="13578840" cy="716280"/>
          </a:xfrm>
        </p:grpSpPr>
        <p:sp>
          <p:nvSpPr>
            <p:cNvPr id="24" name="object 24"/>
            <p:cNvSpPr/>
            <p:nvPr/>
          </p:nvSpPr>
          <p:spPr>
            <a:xfrm>
              <a:off x="1218323" y="6956247"/>
              <a:ext cx="13578840" cy="716280"/>
            </a:xfrm>
            <a:custGeom>
              <a:avLst/>
              <a:gdLst/>
              <a:ahLst/>
              <a:cxnLst/>
              <a:rect l="l" t="t" r="r" b="b"/>
              <a:pathLst>
                <a:path w="13578840" h="716279">
                  <a:moveTo>
                    <a:pt x="13220665" y="715812"/>
                  </a:moveTo>
                  <a:lnTo>
                    <a:pt x="357905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3" y="687686"/>
                  </a:lnTo>
                  <a:lnTo>
                    <a:pt x="177264" y="666947"/>
                  </a:lnTo>
                  <a:lnTo>
                    <a:pt x="139200" y="641238"/>
                  </a:lnTo>
                  <a:lnTo>
                    <a:pt x="104828" y="610984"/>
                  </a:lnTo>
                  <a:lnTo>
                    <a:pt x="74574" y="576612"/>
                  </a:lnTo>
                  <a:lnTo>
                    <a:pt x="48864" y="538548"/>
                  </a:lnTo>
                  <a:lnTo>
                    <a:pt x="28126" y="497219"/>
                  </a:lnTo>
                  <a:lnTo>
                    <a:pt x="12784" y="453051"/>
                  </a:lnTo>
                  <a:lnTo>
                    <a:pt x="3267" y="406471"/>
                  </a:lnTo>
                  <a:lnTo>
                    <a:pt x="0" y="357906"/>
                  </a:lnTo>
                  <a:lnTo>
                    <a:pt x="3267" y="309340"/>
                  </a:lnTo>
                  <a:lnTo>
                    <a:pt x="12784" y="262760"/>
                  </a:lnTo>
                  <a:lnTo>
                    <a:pt x="28126" y="218593"/>
                  </a:lnTo>
                  <a:lnTo>
                    <a:pt x="48864" y="177264"/>
                  </a:lnTo>
                  <a:lnTo>
                    <a:pt x="74574" y="139200"/>
                  </a:lnTo>
                  <a:lnTo>
                    <a:pt x="104828" y="104828"/>
                  </a:lnTo>
                  <a:lnTo>
                    <a:pt x="139200" y="74574"/>
                  </a:lnTo>
                  <a:lnTo>
                    <a:pt x="177264" y="48864"/>
                  </a:lnTo>
                  <a:lnTo>
                    <a:pt x="218593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6" y="0"/>
                  </a:lnTo>
                  <a:lnTo>
                    <a:pt x="13220664" y="0"/>
                  </a:lnTo>
                  <a:lnTo>
                    <a:pt x="13269230" y="3267"/>
                  </a:lnTo>
                  <a:lnTo>
                    <a:pt x="13315810" y="12784"/>
                  </a:lnTo>
                  <a:lnTo>
                    <a:pt x="13359978" y="28126"/>
                  </a:lnTo>
                  <a:lnTo>
                    <a:pt x="13401307" y="48864"/>
                  </a:lnTo>
                  <a:lnTo>
                    <a:pt x="13439370" y="74574"/>
                  </a:lnTo>
                  <a:lnTo>
                    <a:pt x="13473742" y="104828"/>
                  </a:lnTo>
                  <a:lnTo>
                    <a:pt x="13503996" y="139200"/>
                  </a:lnTo>
                  <a:lnTo>
                    <a:pt x="13529706" y="177264"/>
                  </a:lnTo>
                  <a:lnTo>
                    <a:pt x="13550445" y="218593"/>
                  </a:lnTo>
                  <a:lnTo>
                    <a:pt x="13565786" y="262760"/>
                  </a:lnTo>
                  <a:lnTo>
                    <a:pt x="13575303" y="309340"/>
                  </a:lnTo>
                  <a:lnTo>
                    <a:pt x="13578570" y="357899"/>
                  </a:lnTo>
                  <a:lnTo>
                    <a:pt x="13575303" y="406471"/>
                  </a:lnTo>
                  <a:lnTo>
                    <a:pt x="13565786" y="453051"/>
                  </a:lnTo>
                  <a:lnTo>
                    <a:pt x="13550445" y="497219"/>
                  </a:lnTo>
                  <a:lnTo>
                    <a:pt x="13529706" y="538548"/>
                  </a:lnTo>
                  <a:lnTo>
                    <a:pt x="13503996" y="576612"/>
                  </a:lnTo>
                  <a:lnTo>
                    <a:pt x="13473742" y="610984"/>
                  </a:lnTo>
                  <a:lnTo>
                    <a:pt x="13439370" y="641238"/>
                  </a:lnTo>
                  <a:lnTo>
                    <a:pt x="13401307" y="666947"/>
                  </a:lnTo>
                  <a:lnTo>
                    <a:pt x="13359978" y="687686"/>
                  </a:lnTo>
                  <a:lnTo>
                    <a:pt x="13315810" y="703027"/>
                  </a:lnTo>
                  <a:lnTo>
                    <a:pt x="13269230" y="712545"/>
                  </a:lnTo>
                  <a:lnTo>
                    <a:pt x="13220665" y="715812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18323" y="6956247"/>
              <a:ext cx="3355340" cy="716280"/>
            </a:xfrm>
            <a:custGeom>
              <a:avLst/>
              <a:gdLst/>
              <a:ahLst/>
              <a:cxnLst/>
              <a:rect l="l" t="t" r="r" b="b"/>
              <a:pathLst>
                <a:path w="3355340" h="716279">
                  <a:moveTo>
                    <a:pt x="2996827" y="715812"/>
                  </a:moveTo>
                  <a:lnTo>
                    <a:pt x="357904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2" y="687686"/>
                  </a:lnTo>
                  <a:lnTo>
                    <a:pt x="177264" y="666947"/>
                  </a:lnTo>
                  <a:lnTo>
                    <a:pt x="139200" y="641238"/>
                  </a:lnTo>
                  <a:lnTo>
                    <a:pt x="104828" y="610984"/>
                  </a:lnTo>
                  <a:lnTo>
                    <a:pt x="74574" y="576612"/>
                  </a:lnTo>
                  <a:lnTo>
                    <a:pt x="48864" y="538548"/>
                  </a:lnTo>
                  <a:lnTo>
                    <a:pt x="28125" y="497219"/>
                  </a:lnTo>
                  <a:lnTo>
                    <a:pt x="12784" y="453051"/>
                  </a:lnTo>
                  <a:lnTo>
                    <a:pt x="3267" y="406471"/>
                  </a:lnTo>
                  <a:lnTo>
                    <a:pt x="0" y="357904"/>
                  </a:lnTo>
                  <a:lnTo>
                    <a:pt x="3267" y="309340"/>
                  </a:lnTo>
                  <a:lnTo>
                    <a:pt x="12784" y="262760"/>
                  </a:lnTo>
                  <a:lnTo>
                    <a:pt x="28125" y="218593"/>
                  </a:lnTo>
                  <a:lnTo>
                    <a:pt x="48864" y="177264"/>
                  </a:lnTo>
                  <a:lnTo>
                    <a:pt x="74574" y="139200"/>
                  </a:lnTo>
                  <a:lnTo>
                    <a:pt x="104828" y="104828"/>
                  </a:lnTo>
                  <a:lnTo>
                    <a:pt x="139200" y="74574"/>
                  </a:lnTo>
                  <a:lnTo>
                    <a:pt x="177264" y="48864"/>
                  </a:lnTo>
                  <a:lnTo>
                    <a:pt x="218592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6" y="0"/>
                  </a:lnTo>
                  <a:lnTo>
                    <a:pt x="2996826" y="0"/>
                  </a:lnTo>
                  <a:lnTo>
                    <a:pt x="3045391" y="3267"/>
                  </a:lnTo>
                  <a:lnTo>
                    <a:pt x="3091971" y="12784"/>
                  </a:lnTo>
                  <a:lnTo>
                    <a:pt x="3136139" y="28126"/>
                  </a:lnTo>
                  <a:lnTo>
                    <a:pt x="3177468" y="48864"/>
                  </a:lnTo>
                  <a:lnTo>
                    <a:pt x="3215531" y="74574"/>
                  </a:lnTo>
                  <a:lnTo>
                    <a:pt x="3249903" y="104828"/>
                  </a:lnTo>
                  <a:lnTo>
                    <a:pt x="3280158" y="139200"/>
                  </a:lnTo>
                  <a:lnTo>
                    <a:pt x="3305867" y="177264"/>
                  </a:lnTo>
                  <a:lnTo>
                    <a:pt x="3326606" y="218593"/>
                  </a:lnTo>
                  <a:lnTo>
                    <a:pt x="3341947" y="262760"/>
                  </a:lnTo>
                  <a:lnTo>
                    <a:pt x="3351465" y="309340"/>
                  </a:lnTo>
                  <a:lnTo>
                    <a:pt x="3354732" y="357906"/>
                  </a:lnTo>
                  <a:lnTo>
                    <a:pt x="3351465" y="406471"/>
                  </a:lnTo>
                  <a:lnTo>
                    <a:pt x="3341947" y="453051"/>
                  </a:lnTo>
                  <a:lnTo>
                    <a:pt x="3326606" y="497219"/>
                  </a:lnTo>
                  <a:lnTo>
                    <a:pt x="3305867" y="538548"/>
                  </a:lnTo>
                  <a:lnTo>
                    <a:pt x="3280158" y="576612"/>
                  </a:lnTo>
                  <a:lnTo>
                    <a:pt x="3249903" y="610984"/>
                  </a:lnTo>
                  <a:lnTo>
                    <a:pt x="3215531" y="641238"/>
                  </a:lnTo>
                  <a:lnTo>
                    <a:pt x="3177468" y="666947"/>
                  </a:lnTo>
                  <a:lnTo>
                    <a:pt x="3136139" y="687686"/>
                  </a:lnTo>
                  <a:lnTo>
                    <a:pt x="3091971" y="703027"/>
                  </a:lnTo>
                  <a:lnTo>
                    <a:pt x="3045391" y="712545"/>
                  </a:lnTo>
                  <a:lnTo>
                    <a:pt x="2996827" y="715812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218323" y="7776837"/>
            <a:ext cx="13578840" cy="716280"/>
            <a:chOff x="1218323" y="7776837"/>
            <a:chExt cx="13578840" cy="716280"/>
          </a:xfrm>
        </p:grpSpPr>
        <p:sp>
          <p:nvSpPr>
            <p:cNvPr id="27" name="object 27"/>
            <p:cNvSpPr/>
            <p:nvPr/>
          </p:nvSpPr>
          <p:spPr>
            <a:xfrm>
              <a:off x="1218323" y="7776837"/>
              <a:ext cx="13578840" cy="716280"/>
            </a:xfrm>
            <a:custGeom>
              <a:avLst/>
              <a:gdLst/>
              <a:ahLst/>
              <a:cxnLst/>
              <a:rect l="l" t="t" r="r" b="b"/>
              <a:pathLst>
                <a:path w="13578840" h="716279">
                  <a:moveTo>
                    <a:pt x="13220664" y="715812"/>
                  </a:moveTo>
                  <a:lnTo>
                    <a:pt x="357906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3" y="687686"/>
                  </a:lnTo>
                  <a:lnTo>
                    <a:pt x="177264" y="666947"/>
                  </a:lnTo>
                  <a:lnTo>
                    <a:pt x="139200" y="641238"/>
                  </a:lnTo>
                  <a:lnTo>
                    <a:pt x="104828" y="610984"/>
                  </a:lnTo>
                  <a:lnTo>
                    <a:pt x="74574" y="576612"/>
                  </a:lnTo>
                  <a:lnTo>
                    <a:pt x="48864" y="538548"/>
                  </a:lnTo>
                  <a:lnTo>
                    <a:pt x="28126" y="497219"/>
                  </a:lnTo>
                  <a:lnTo>
                    <a:pt x="12784" y="453051"/>
                  </a:lnTo>
                  <a:lnTo>
                    <a:pt x="3267" y="406471"/>
                  </a:lnTo>
                  <a:lnTo>
                    <a:pt x="0" y="357906"/>
                  </a:lnTo>
                  <a:lnTo>
                    <a:pt x="3267" y="309340"/>
                  </a:lnTo>
                  <a:lnTo>
                    <a:pt x="12784" y="262760"/>
                  </a:lnTo>
                  <a:lnTo>
                    <a:pt x="28126" y="218592"/>
                  </a:lnTo>
                  <a:lnTo>
                    <a:pt x="48864" y="177264"/>
                  </a:lnTo>
                  <a:lnTo>
                    <a:pt x="74574" y="139200"/>
                  </a:lnTo>
                  <a:lnTo>
                    <a:pt x="104828" y="104828"/>
                  </a:lnTo>
                  <a:lnTo>
                    <a:pt x="139200" y="74574"/>
                  </a:lnTo>
                  <a:lnTo>
                    <a:pt x="177264" y="48864"/>
                  </a:lnTo>
                  <a:lnTo>
                    <a:pt x="218593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6" y="0"/>
                  </a:lnTo>
                  <a:lnTo>
                    <a:pt x="13220664" y="0"/>
                  </a:lnTo>
                  <a:lnTo>
                    <a:pt x="13269230" y="3267"/>
                  </a:lnTo>
                  <a:lnTo>
                    <a:pt x="13315810" y="12784"/>
                  </a:lnTo>
                  <a:lnTo>
                    <a:pt x="13359978" y="28126"/>
                  </a:lnTo>
                  <a:lnTo>
                    <a:pt x="13401307" y="48864"/>
                  </a:lnTo>
                  <a:lnTo>
                    <a:pt x="13439370" y="74574"/>
                  </a:lnTo>
                  <a:lnTo>
                    <a:pt x="13473742" y="104828"/>
                  </a:lnTo>
                  <a:lnTo>
                    <a:pt x="13503996" y="139200"/>
                  </a:lnTo>
                  <a:lnTo>
                    <a:pt x="13529706" y="177264"/>
                  </a:lnTo>
                  <a:lnTo>
                    <a:pt x="13550445" y="218592"/>
                  </a:lnTo>
                  <a:lnTo>
                    <a:pt x="13565786" y="262760"/>
                  </a:lnTo>
                  <a:lnTo>
                    <a:pt x="13575303" y="309340"/>
                  </a:lnTo>
                  <a:lnTo>
                    <a:pt x="13578570" y="357913"/>
                  </a:lnTo>
                  <a:lnTo>
                    <a:pt x="13575303" y="406471"/>
                  </a:lnTo>
                  <a:lnTo>
                    <a:pt x="13565786" y="453051"/>
                  </a:lnTo>
                  <a:lnTo>
                    <a:pt x="13550445" y="497219"/>
                  </a:lnTo>
                  <a:lnTo>
                    <a:pt x="13529706" y="538548"/>
                  </a:lnTo>
                  <a:lnTo>
                    <a:pt x="13503996" y="576612"/>
                  </a:lnTo>
                  <a:lnTo>
                    <a:pt x="13473742" y="610984"/>
                  </a:lnTo>
                  <a:lnTo>
                    <a:pt x="13439370" y="641238"/>
                  </a:lnTo>
                  <a:lnTo>
                    <a:pt x="13401307" y="666947"/>
                  </a:lnTo>
                  <a:lnTo>
                    <a:pt x="13359978" y="687686"/>
                  </a:lnTo>
                  <a:lnTo>
                    <a:pt x="13315810" y="703027"/>
                  </a:lnTo>
                  <a:lnTo>
                    <a:pt x="13269230" y="712545"/>
                  </a:lnTo>
                  <a:lnTo>
                    <a:pt x="13220664" y="715812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18323" y="7776837"/>
              <a:ext cx="3355340" cy="716280"/>
            </a:xfrm>
            <a:custGeom>
              <a:avLst/>
              <a:gdLst/>
              <a:ahLst/>
              <a:cxnLst/>
              <a:rect l="l" t="t" r="r" b="b"/>
              <a:pathLst>
                <a:path w="3355340" h="716279">
                  <a:moveTo>
                    <a:pt x="2996826" y="715812"/>
                  </a:moveTo>
                  <a:lnTo>
                    <a:pt x="357906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2" y="687686"/>
                  </a:lnTo>
                  <a:lnTo>
                    <a:pt x="177264" y="666947"/>
                  </a:lnTo>
                  <a:lnTo>
                    <a:pt x="139200" y="641238"/>
                  </a:lnTo>
                  <a:lnTo>
                    <a:pt x="104828" y="610984"/>
                  </a:lnTo>
                  <a:lnTo>
                    <a:pt x="74574" y="576612"/>
                  </a:lnTo>
                  <a:lnTo>
                    <a:pt x="48864" y="538548"/>
                  </a:lnTo>
                  <a:lnTo>
                    <a:pt x="28125" y="497219"/>
                  </a:lnTo>
                  <a:lnTo>
                    <a:pt x="12784" y="453051"/>
                  </a:lnTo>
                  <a:lnTo>
                    <a:pt x="3267" y="406471"/>
                  </a:lnTo>
                  <a:lnTo>
                    <a:pt x="0" y="357904"/>
                  </a:lnTo>
                  <a:lnTo>
                    <a:pt x="3267" y="309340"/>
                  </a:lnTo>
                  <a:lnTo>
                    <a:pt x="12784" y="262760"/>
                  </a:lnTo>
                  <a:lnTo>
                    <a:pt x="28125" y="218592"/>
                  </a:lnTo>
                  <a:lnTo>
                    <a:pt x="48864" y="177264"/>
                  </a:lnTo>
                  <a:lnTo>
                    <a:pt x="74574" y="139200"/>
                  </a:lnTo>
                  <a:lnTo>
                    <a:pt x="104828" y="104828"/>
                  </a:lnTo>
                  <a:lnTo>
                    <a:pt x="139200" y="74574"/>
                  </a:lnTo>
                  <a:lnTo>
                    <a:pt x="177264" y="48864"/>
                  </a:lnTo>
                  <a:lnTo>
                    <a:pt x="218592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6" y="0"/>
                  </a:lnTo>
                  <a:lnTo>
                    <a:pt x="2996826" y="0"/>
                  </a:lnTo>
                  <a:lnTo>
                    <a:pt x="3045391" y="3267"/>
                  </a:lnTo>
                  <a:lnTo>
                    <a:pt x="3091971" y="12784"/>
                  </a:lnTo>
                  <a:lnTo>
                    <a:pt x="3136139" y="28126"/>
                  </a:lnTo>
                  <a:lnTo>
                    <a:pt x="3177468" y="48864"/>
                  </a:lnTo>
                  <a:lnTo>
                    <a:pt x="3215531" y="74574"/>
                  </a:lnTo>
                  <a:lnTo>
                    <a:pt x="3249903" y="104828"/>
                  </a:lnTo>
                  <a:lnTo>
                    <a:pt x="3280158" y="139200"/>
                  </a:lnTo>
                  <a:lnTo>
                    <a:pt x="3305867" y="177264"/>
                  </a:lnTo>
                  <a:lnTo>
                    <a:pt x="3326606" y="218592"/>
                  </a:lnTo>
                  <a:lnTo>
                    <a:pt x="3341947" y="262760"/>
                  </a:lnTo>
                  <a:lnTo>
                    <a:pt x="3351465" y="309340"/>
                  </a:lnTo>
                  <a:lnTo>
                    <a:pt x="3354732" y="357906"/>
                  </a:lnTo>
                  <a:lnTo>
                    <a:pt x="3351465" y="406471"/>
                  </a:lnTo>
                  <a:lnTo>
                    <a:pt x="3341947" y="453051"/>
                  </a:lnTo>
                  <a:lnTo>
                    <a:pt x="3326606" y="497219"/>
                  </a:lnTo>
                  <a:lnTo>
                    <a:pt x="3305867" y="538548"/>
                  </a:lnTo>
                  <a:lnTo>
                    <a:pt x="3280158" y="576612"/>
                  </a:lnTo>
                  <a:lnTo>
                    <a:pt x="3249903" y="610984"/>
                  </a:lnTo>
                  <a:lnTo>
                    <a:pt x="3215531" y="641238"/>
                  </a:lnTo>
                  <a:lnTo>
                    <a:pt x="3177468" y="666947"/>
                  </a:lnTo>
                  <a:lnTo>
                    <a:pt x="3136139" y="687686"/>
                  </a:lnTo>
                  <a:lnTo>
                    <a:pt x="3091971" y="703027"/>
                  </a:lnTo>
                  <a:lnTo>
                    <a:pt x="3045391" y="712545"/>
                  </a:lnTo>
                  <a:lnTo>
                    <a:pt x="2996826" y="715812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1218323" y="8597422"/>
            <a:ext cx="13578840" cy="716280"/>
            <a:chOff x="1218323" y="8597422"/>
            <a:chExt cx="13578840" cy="716280"/>
          </a:xfrm>
        </p:grpSpPr>
        <p:sp>
          <p:nvSpPr>
            <p:cNvPr id="30" name="object 30"/>
            <p:cNvSpPr/>
            <p:nvPr/>
          </p:nvSpPr>
          <p:spPr>
            <a:xfrm>
              <a:off x="1218323" y="8597422"/>
              <a:ext cx="13578840" cy="716280"/>
            </a:xfrm>
            <a:custGeom>
              <a:avLst/>
              <a:gdLst/>
              <a:ahLst/>
              <a:cxnLst/>
              <a:rect l="l" t="t" r="r" b="b"/>
              <a:pathLst>
                <a:path w="13578840" h="716279">
                  <a:moveTo>
                    <a:pt x="13220664" y="715812"/>
                  </a:moveTo>
                  <a:lnTo>
                    <a:pt x="357906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3" y="687686"/>
                  </a:lnTo>
                  <a:lnTo>
                    <a:pt x="177264" y="666947"/>
                  </a:lnTo>
                  <a:lnTo>
                    <a:pt x="139200" y="641238"/>
                  </a:lnTo>
                  <a:lnTo>
                    <a:pt x="104828" y="610984"/>
                  </a:lnTo>
                  <a:lnTo>
                    <a:pt x="74574" y="576612"/>
                  </a:lnTo>
                  <a:lnTo>
                    <a:pt x="48864" y="538548"/>
                  </a:lnTo>
                  <a:lnTo>
                    <a:pt x="28126" y="497219"/>
                  </a:lnTo>
                  <a:lnTo>
                    <a:pt x="12784" y="453051"/>
                  </a:lnTo>
                  <a:lnTo>
                    <a:pt x="3267" y="406471"/>
                  </a:lnTo>
                  <a:lnTo>
                    <a:pt x="0" y="357906"/>
                  </a:lnTo>
                  <a:lnTo>
                    <a:pt x="3267" y="309340"/>
                  </a:lnTo>
                  <a:lnTo>
                    <a:pt x="12784" y="262760"/>
                  </a:lnTo>
                  <a:lnTo>
                    <a:pt x="28126" y="218592"/>
                  </a:lnTo>
                  <a:lnTo>
                    <a:pt x="48864" y="177264"/>
                  </a:lnTo>
                  <a:lnTo>
                    <a:pt x="74574" y="139200"/>
                  </a:lnTo>
                  <a:lnTo>
                    <a:pt x="104828" y="104828"/>
                  </a:lnTo>
                  <a:lnTo>
                    <a:pt x="139200" y="74574"/>
                  </a:lnTo>
                  <a:lnTo>
                    <a:pt x="177264" y="48864"/>
                  </a:lnTo>
                  <a:lnTo>
                    <a:pt x="218593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6" y="0"/>
                  </a:lnTo>
                  <a:lnTo>
                    <a:pt x="13220664" y="0"/>
                  </a:lnTo>
                  <a:lnTo>
                    <a:pt x="13269230" y="3267"/>
                  </a:lnTo>
                  <a:lnTo>
                    <a:pt x="13315810" y="12784"/>
                  </a:lnTo>
                  <a:lnTo>
                    <a:pt x="13359978" y="28126"/>
                  </a:lnTo>
                  <a:lnTo>
                    <a:pt x="13401307" y="48864"/>
                  </a:lnTo>
                  <a:lnTo>
                    <a:pt x="13439370" y="74574"/>
                  </a:lnTo>
                  <a:lnTo>
                    <a:pt x="13473742" y="104828"/>
                  </a:lnTo>
                  <a:lnTo>
                    <a:pt x="13503996" y="139200"/>
                  </a:lnTo>
                  <a:lnTo>
                    <a:pt x="13529706" y="177264"/>
                  </a:lnTo>
                  <a:lnTo>
                    <a:pt x="13550445" y="218592"/>
                  </a:lnTo>
                  <a:lnTo>
                    <a:pt x="13565786" y="262760"/>
                  </a:lnTo>
                  <a:lnTo>
                    <a:pt x="13575303" y="309340"/>
                  </a:lnTo>
                  <a:lnTo>
                    <a:pt x="13578570" y="357913"/>
                  </a:lnTo>
                  <a:lnTo>
                    <a:pt x="13575303" y="406471"/>
                  </a:lnTo>
                  <a:lnTo>
                    <a:pt x="13565786" y="453051"/>
                  </a:lnTo>
                  <a:lnTo>
                    <a:pt x="13550445" y="497219"/>
                  </a:lnTo>
                  <a:lnTo>
                    <a:pt x="13529706" y="538548"/>
                  </a:lnTo>
                  <a:lnTo>
                    <a:pt x="13503996" y="576612"/>
                  </a:lnTo>
                  <a:lnTo>
                    <a:pt x="13473742" y="610984"/>
                  </a:lnTo>
                  <a:lnTo>
                    <a:pt x="13439370" y="641238"/>
                  </a:lnTo>
                  <a:lnTo>
                    <a:pt x="13401307" y="666947"/>
                  </a:lnTo>
                  <a:lnTo>
                    <a:pt x="13359978" y="687686"/>
                  </a:lnTo>
                  <a:lnTo>
                    <a:pt x="13315810" y="703027"/>
                  </a:lnTo>
                  <a:lnTo>
                    <a:pt x="13269230" y="712545"/>
                  </a:lnTo>
                  <a:lnTo>
                    <a:pt x="13220664" y="715812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18323" y="8597422"/>
              <a:ext cx="3355340" cy="716280"/>
            </a:xfrm>
            <a:custGeom>
              <a:avLst/>
              <a:gdLst/>
              <a:ahLst/>
              <a:cxnLst/>
              <a:rect l="l" t="t" r="r" b="b"/>
              <a:pathLst>
                <a:path w="3355340" h="716279">
                  <a:moveTo>
                    <a:pt x="2996826" y="715812"/>
                  </a:moveTo>
                  <a:lnTo>
                    <a:pt x="357906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2" y="687686"/>
                  </a:lnTo>
                  <a:lnTo>
                    <a:pt x="177264" y="666947"/>
                  </a:lnTo>
                  <a:lnTo>
                    <a:pt x="139200" y="641238"/>
                  </a:lnTo>
                  <a:lnTo>
                    <a:pt x="104828" y="610984"/>
                  </a:lnTo>
                  <a:lnTo>
                    <a:pt x="74574" y="576612"/>
                  </a:lnTo>
                  <a:lnTo>
                    <a:pt x="48864" y="538548"/>
                  </a:lnTo>
                  <a:lnTo>
                    <a:pt x="28125" y="497219"/>
                  </a:lnTo>
                  <a:lnTo>
                    <a:pt x="12784" y="453051"/>
                  </a:lnTo>
                  <a:lnTo>
                    <a:pt x="3267" y="406471"/>
                  </a:lnTo>
                  <a:lnTo>
                    <a:pt x="0" y="357904"/>
                  </a:lnTo>
                  <a:lnTo>
                    <a:pt x="3267" y="309340"/>
                  </a:lnTo>
                  <a:lnTo>
                    <a:pt x="12784" y="262760"/>
                  </a:lnTo>
                  <a:lnTo>
                    <a:pt x="28125" y="218592"/>
                  </a:lnTo>
                  <a:lnTo>
                    <a:pt x="48864" y="177264"/>
                  </a:lnTo>
                  <a:lnTo>
                    <a:pt x="74574" y="139200"/>
                  </a:lnTo>
                  <a:lnTo>
                    <a:pt x="104828" y="104828"/>
                  </a:lnTo>
                  <a:lnTo>
                    <a:pt x="139200" y="74574"/>
                  </a:lnTo>
                  <a:lnTo>
                    <a:pt x="177264" y="48864"/>
                  </a:lnTo>
                  <a:lnTo>
                    <a:pt x="218592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6" y="0"/>
                  </a:lnTo>
                  <a:lnTo>
                    <a:pt x="2996826" y="0"/>
                  </a:lnTo>
                  <a:lnTo>
                    <a:pt x="3045391" y="3267"/>
                  </a:lnTo>
                  <a:lnTo>
                    <a:pt x="3091971" y="12784"/>
                  </a:lnTo>
                  <a:lnTo>
                    <a:pt x="3136139" y="28126"/>
                  </a:lnTo>
                  <a:lnTo>
                    <a:pt x="3177468" y="48864"/>
                  </a:lnTo>
                  <a:lnTo>
                    <a:pt x="3215531" y="74574"/>
                  </a:lnTo>
                  <a:lnTo>
                    <a:pt x="3249903" y="104828"/>
                  </a:lnTo>
                  <a:lnTo>
                    <a:pt x="3280158" y="139200"/>
                  </a:lnTo>
                  <a:lnTo>
                    <a:pt x="3305867" y="177264"/>
                  </a:lnTo>
                  <a:lnTo>
                    <a:pt x="3326606" y="218592"/>
                  </a:lnTo>
                  <a:lnTo>
                    <a:pt x="3341947" y="262760"/>
                  </a:lnTo>
                  <a:lnTo>
                    <a:pt x="3351465" y="309340"/>
                  </a:lnTo>
                  <a:lnTo>
                    <a:pt x="3354732" y="357906"/>
                  </a:lnTo>
                  <a:lnTo>
                    <a:pt x="3351465" y="406471"/>
                  </a:lnTo>
                  <a:lnTo>
                    <a:pt x="3341947" y="453051"/>
                  </a:lnTo>
                  <a:lnTo>
                    <a:pt x="3326606" y="497219"/>
                  </a:lnTo>
                  <a:lnTo>
                    <a:pt x="3305867" y="538548"/>
                  </a:lnTo>
                  <a:lnTo>
                    <a:pt x="3280158" y="576612"/>
                  </a:lnTo>
                  <a:lnTo>
                    <a:pt x="3249903" y="610984"/>
                  </a:lnTo>
                  <a:lnTo>
                    <a:pt x="3215531" y="641238"/>
                  </a:lnTo>
                  <a:lnTo>
                    <a:pt x="3177468" y="666947"/>
                  </a:lnTo>
                  <a:lnTo>
                    <a:pt x="3136139" y="687686"/>
                  </a:lnTo>
                  <a:lnTo>
                    <a:pt x="3091971" y="703027"/>
                  </a:lnTo>
                  <a:lnTo>
                    <a:pt x="3045391" y="712545"/>
                  </a:lnTo>
                  <a:lnTo>
                    <a:pt x="2996826" y="715812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1218323" y="9413503"/>
            <a:ext cx="13578840" cy="716280"/>
            <a:chOff x="1218323" y="9413503"/>
            <a:chExt cx="13578840" cy="716280"/>
          </a:xfrm>
        </p:grpSpPr>
        <p:sp>
          <p:nvSpPr>
            <p:cNvPr id="33" name="object 33"/>
            <p:cNvSpPr/>
            <p:nvPr/>
          </p:nvSpPr>
          <p:spPr>
            <a:xfrm>
              <a:off x="1218323" y="9413503"/>
              <a:ext cx="13578840" cy="716280"/>
            </a:xfrm>
            <a:custGeom>
              <a:avLst/>
              <a:gdLst/>
              <a:ahLst/>
              <a:cxnLst/>
              <a:rect l="l" t="t" r="r" b="b"/>
              <a:pathLst>
                <a:path w="13578840" h="716279">
                  <a:moveTo>
                    <a:pt x="13220666" y="715812"/>
                  </a:moveTo>
                  <a:lnTo>
                    <a:pt x="357904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2" y="687686"/>
                  </a:lnTo>
                  <a:lnTo>
                    <a:pt x="177263" y="666947"/>
                  </a:lnTo>
                  <a:lnTo>
                    <a:pt x="139200" y="641238"/>
                  </a:lnTo>
                  <a:lnTo>
                    <a:pt x="104827" y="610984"/>
                  </a:lnTo>
                  <a:lnTo>
                    <a:pt x="74573" y="576612"/>
                  </a:lnTo>
                  <a:lnTo>
                    <a:pt x="48864" y="538548"/>
                  </a:lnTo>
                  <a:lnTo>
                    <a:pt x="28125" y="497219"/>
                  </a:lnTo>
                  <a:lnTo>
                    <a:pt x="12784" y="453052"/>
                  </a:lnTo>
                  <a:lnTo>
                    <a:pt x="3266" y="406472"/>
                  </a:lnTo>
                  <a:lnTo>
                    <a:pt x="0" y="357899"/>
                  </a:lnTo>
                  <a:lnTo>
                    <a:pt x="3266" y="309340"/>
                  </a:lnTo>
                  <a:lnTo>
                    <a:pt x="12784" y="262760"/>
                  </a:lnTo>
                  <a:lnTo>
                    <a:pt x="28125" y="218593"/>
                  </a:lnTo>
                  <a:lnTo>
                    <a:pt x="48864" y="177264"/>
                  </a:lnTo>
                  <a:lnTo>
                    <a:pt x="74573" y="139200"/>
                  </a:lnTo>
                  <a:lnTo>
                    <a:pt x="104827" y="104828"/>
                  </a:lnTo>
                  <a:lnTo>
                    <a:pt x="139200" y="74574"/>
                  </a:lnTo>
                  <a:lnTo>
                    <a:pt x="177263" y="48864"/>
                  </a:lnTo>
                  <a:lnTo>
                    <a:pt x="218592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5" y="0"/>
                  </a:lnTo>
                  <a:lnTo>
                    <a:pt x="13220665" y="0"/>
                  </a:lnTo>
                  <a:lnTo>
                    <a:pt x="13269230" y="3267"/>
                  </a:lnTo>
                  <a:lnTo>
                    <a:pt x="13315810" y="12784"/>
                  </a:lnTo>
                  <a:lnTo>
                    <a:pt x="13359978" y="28126"/>
                  </a:lnTo>
                  <a:lnTo>
                    <a:pt x="13401307" y="48864"/>
                  </a:lnTo>
                  <a:lnTo>
                    <a:pt x="13439370" y="74574"/>
                  </a:lnTo>
                  <a:lnTo>
                    <a:pt x="13473742" y="104828"/>
                  </a:lnTo>
                  <a:lnTo>
                    <a:pt x="13503997" y="139200"/>
                  </a:lnTo>
                  <a:lnTo>
                    <a:pt x="13529706" y="177264"/>
                  </a:lnTo>
                  <a:lnTo>
                    <a:pt x="13550445" y="218593"/>
                  </a:lnTo>
                  <a:lnTo>
                    <a:pt x="13565786" y="262760"/>
                  </a:lnTo>
                  <a:lnTo>
                    <a:pt x="13575304" y="309340"/>
                  </a:lnTo>
                  <a:lnTo>
                    <a:pt x="13578570" y="357906"/>
                  </a:lnTo>
                  <a:lnTo>
                    <a:pt x="13575304" y="406472"/>
                  </a:lnTo>
                  <a:lnTo>
                    <a:pt x="13565786" y="453052"/>
                  </a:lnTo>
                  <a:lnTo>
                    <a:pt x="13550445" y="497219"/>
                  </a:lnTo>
                  <a:lnTo>
                    <a:pt x="13529706" y="538548"/>
                  </a:lnTo>
                  <a:lnTo>
                    <a:pt x="13503997" y="576612"/>
                  </a:lnTo>
                  <a:lnTo>
                    <a:pt x="13473742" y="610984"/>
                  </a:lnTo>
                  <a:lnTo>
                    <a:pt x="13439370" y="641238"/>
                  </a:lnTo>
                  <a:lnTo>
                    <a:pt x="13401307" y="666947"/>
                  </a:lnTo>
                  <a:lnTo>
                    <a:pt x="13359978" y="687686"/>
                  </a:lnTo>
                  <a:lnTo>
                    <a:pt x="13315810" y="703027"/>
                  </a:lnTo>
                  <a:lnTo>
                    <a:pt x="13269230" y="712545"/>
                  </a:lnTo>
                  <a:lnTo>
                    <a:pt x="13220666" y="715812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18323" y="9413503"/>
              <a:ext cx="3355340" cy="716280"/>
            </a:xfrm>
            <a:custGeom>
              <a:avLst/>
              <a:gdLst/>
              <a:ahLst/>
              <a:cxnLst/>
              <a:rect l="l" t="t" r="r" b="b"/>
              <a:pathLst>
                <a:path w="3355340" h="716279">
                  <a:moveTo>
                    <a:pt x="2996826" y="715812"/>
                  </a:moveTo>
                  <a:lnTo>
                    <a:pt x="357905" y="715812"/>
                  </a:lnTo>
                  <a:lnTo>
                    <a:pt x="309340" y="712545"/>
                  </a:lnTo>
                  <a:lnTo>
                    <a:pt x="262760" y="703027"/>
                  </a:lnTo>
                  <a:lnTo>
                    <a:pt x="218592" y="687686"/>
                  </a:lnTo>
                  <a:lnTo>
                    <a:pt x="177264" y="666947"/>
                  </a:lnTo>
                  <a:lnTo>
                    <a:pt x="139200" y="641238"/>
                  </a:lnTo>
                  <a:lnTo>
                    <a:pt x="104828" y="610984"/>
                  </a:lnTo>
                  <a:lnTo>
                    <a:pt x="74574" y="576612"/>
                  </a:lnTo>
                  <a:lnTo>
                    <a:pt x="48864" y="538548"/>
                  </a:lnTo>
                  <a:lnTo>
                    <a:pt x="28125" y="497219"/>
                  </a:lnTo>
                  <a:lnTo>
                    <a:pt x="12784" y="453052"/>
                  </a:lnTo>
                  <a:lnTo>
                    <a:pt x="3267" y="406472"/>
                  </a:lnTo>
                  <a:lnTo>
                    <a:pt x="0" y="357904"/>
                  </a:lnTo>
                  <a:lnTo>
                    <a:pt x="3267" y="309340"/>
                  </a:lnTo>
                  <a:lnTo>
                    <a:pt x="12784" y="262760"/>
                  </a:lnTo>
                  <a:lnTo>
                    <a:pt x="28125" y="218593"/>
                  </a:lnTo>
                  <a:lnTo>
                    <a:pt x="48864" y="177264"/>
                  </a:lnTo>
                  <a:lnTo>
                    <a:pt x="74574" y="139200"/>
                  </a:lnTo>
                  <a:lnTo>
                    <a:pt x="104828" y="104828"/>
                  </a:lnTo>
                  <a:lnTo>
                    <a:pt x="139200" y="74574"/>
                  </a:lnTo>
                  <a:lnTo>
                    <a:pt x="177264" y="48864"/>
                  </a:lnTo>
                  <a:lnTo>
                    <a:pt x="218592" y="28126"/>
                  </a:lnTo>
                  <a:lnTo>
                    <a:pt x="262760" y="12784"/>
                  </a:lnTo>
                  <a:lnTo>
                    <a:pt x="309340" y="3267"/>
                  </a:lnTo>
                  <a:lnTo>
                    <a:pt x="357906" y="0"/>
                  </a:lnTo>
                  <a:lnTo>
                    <a:pt x="2996826" y="0"/>
                  </a:lnTo>
                  <a:lnTo>
                    <a:pt x="3045391" y="3267"/>
                  </a:lnTo>
                  <a:lnTo>
                    <a:pt x="3091971" y="12784"/>
                  </a:lnTo>
                  <a:lnTo>
                    <a:pt x="3136139" y="28126"/>
                  </a:lnTo>
                  <a:lnTo>
                    <a:pt x="3177468" y="48864"/>
                  </a:lnTo>
                  <a:lnTo>
                    <a:pt x="3215531" y="74574"/>
                  </a:lnTo>
                  <a:lnTo>
                    <a:pt x="3249903" y="104828"/>
                  </a:lnTo>
                  <a:lnTo>
                    <a:pt x="3280158" y="139200"/>
                  </a:lnTo>
                  <a:lnTo>
                    <a:pt x="3305867" y="177264"/>
                  </a:lnTo>
                  <a:lnTo>
                    <a:pt x="3326606" y="218593"/>
                  </a:lnTo>
                  <a:lnTo>
                    <a:pt x="3341947" y="262760"/>
                  </a:lnTo>
                  <a:lnTo>
                    <a:pt x="3351465" y="309340"/>
                  </a:lnTo>
                  <a:lnTo>
                    <a:pt x="3354732" y="357906"/>
                  </a:lnTo>
                  <a:lnTo>
                    <a:pt x="3351465" y="406472"/>
                  </a:lnTo>
                  <a:lnTo>
                    <a:pt x="3341947" y="453052"/>
                  </a:lnTo>
                  <a:lnTo>
                    <a:pt x="3326606" y="497219"/>
                  </a:lnTo>
                  <a:lnTo>
                    <a:pt x="3305867" y="538548"/>
                  </a:lnTo>
                  <a:lnTo>
                    <a:pt x="3280158" y="576612"/>
                  </a:lnTo>
                  <a:lnTo>
                    <a:pt x="3249903" y="610984"/>
                  </a:lnTo>
                  <a:lnTo>
                    <a:pt x="3215531" y="641238"/>
                  </a:lnTo>
                  <a:lnTo>
                    <a:pt x="3177468" y="666947"/>
                  </a:lnTo>
                  <a:lnTo>
                    <a:pt x="3136139" y="687686"/>
                  </a:lnTo>
                  <a:lnTo>
                    <a:pt x="3091971" y="703027"/>
                  </a:lnTo>
                  <a:lnTo>
                    <a:pt x="3045391" y="712545"/>
                  </a:lnTo>
                  <a:lnTo>
                    <a:pt x="2996826" y="715812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5" name="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6600" y="0"/>
            <a:ext cx="11414759" cy="1271015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4812903" y="1350895"/>
            <a:ext cx="11544300" cy="8637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895">
              <a:lnSpc>
                <a:spcPct val="100000"/>
              </a:lnSpc>
              <a:spcBef>
                <a:spcPts val="100"/>
              </a:spcBef>
            </a:pPr>
            <a:r>
              <a:rPr sz="28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П</a:t>
            </a:r>
            <a:r>
              <a:rPr sz="2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800" spc="-340" dirty="0">
                <a:solidFill>
                  <a:srgbClr val="FFFFFF"/>
                </a:solidFill>
                <a:latin typeface="Lucida Sans Unicode"/>
                <a:cs typeface="Lucida Sans Unicode"/>
              </a:rPr>
              <a:t>д</a:t>
            </a:r>
            <a:r>
              <a:rPr sz="28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sz="2800" spc="-260" dirty="0">
                <a:solidFill>
                  <a:srgbClr val="FFFFFF"/>
                </a:solidFill>
                <a:latin typeface="Lucida Sans Unicode"/>
                <a:cs typeface="Lucida Sans Unicode"/>
              </a:rPr>
              <a:t>г</a:t>
            </a:r>
            <a:r>
              <a:rPr sz="28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sz="2800" spc="-260" dirty="0">
                <a:solidFill>
                  <a:srgbClr val="FFFFFF"/>
                </a:solidFill>
                <a:latin typeface="Lucida Sans Unicode"/>
                <a:cs typeface="Lucida Sans Unicode"/>
              </a:rPr>
              <a:t>г</a:t>
            </a:r>
            <a:r>
              <a:rPr sz="28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800" spc="160" dirty="0">
                <a:solidFill>
                  <a:srgbClr val="FFFFFF"/>
                </a:solidFill>
                <a:latin typeface="Lucida Sans Unicode"/>
                <a:cs typeface="Lucida Sans Unicode"/>
              </a:rPr>
              <a:t>ч</a:t>
            </a:r>
            <a:r>
              <a:rPr sz="2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800" spc="-180" dirty="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sz="28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sz="28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800" spc="-3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sz="28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sz="28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sz="28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sz="28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endParaRPr sz="2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115"/>
              </a:spcBef>
            </a:pPr>
            <a:r>
              <a:rPr sz="2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800" spc="-180" dirty="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sz="28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sz="28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sz="2800" spc="-180" dirty="0">
                <a:solidFill>
                  <a:srgbClr val="FFFFFF"/>
                </a:solidFill>
                <a:latin typeface="Lucida Sans Unicode"/>
                <a:cs typeface="Lucida Sans Unicode"/>
              </a:rPr>
              <a:t>сс</a:t>
            </a:r>
            <a:r>
              <a:rPr sz="28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sz="2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sz="28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sz="2800" spc="-3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800" spc="-3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260" dirty="0">
                <a:solidFill>
                  <a:srgbClr val="FFFFFF"/>
                </a:solidFill>
                <a:latin typeface="Lucida Sans Unicode"/>
                <a:cs typeface="Lucida Sans Unicode"/>
              </a:rPr>
              <a:t>г</a:t>
            </a:r>
            <a:r>
              <a:rPr sz="28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sz="28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м</a:t>
            </a:r>
            <a:r>
              <a:rPr sz="28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sz="2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sz="28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8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sz="28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sz="28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р</a:t>
            </a:r>
            <a:r>
              <a:rPr sz="2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sz="28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ы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800" spc="-3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sz="28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sz="28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sz="28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sz="28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endParaRPr sz="2800">
              <a:latin typeface="Lucida Sans Unicode"/>
              <a:cs typeface="Lucida Sans Unicode"/>
            </a:endParaRPr>
          </a:p>
          <a:p>
            <a:pPr marL="12700" marR="3316604">
              <a:lnSpc>
                <a:spcPct val="191200"/>
              </a:lnSpc>
              <a:spcBef>
                <a:spcPts val="5"/>
              </a:spcBef>
            </a:pPr>
            <a:r>
              <a:rPr sz="2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Социальные</a:t>
            </a:r>
            <a:r>
              <a:rPr sz="2800" spc="-3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науки</a:t>
            </a:r>
            <a:r>
              <a:rPr sz="2800" spc="-11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800" spc="-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журналистика</a:t>
            </a:r>
            <a:r>
              <a:rPr sz="2800" spc="-3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800" spc="-3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информация </a:t>
            </a:r>
            <a:r>
              <a:rPr sz="2800" spc="-869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Б</a:t>
            </a:r>
            <a:r>
              <a:rPr sz="28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зн</a:t>
            </a:r>
            <a:r>
              <a:rPr sz="2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800" spc="-180" dirty="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sz="2800" spc="-2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800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м</a:t>
            </a:r>
            <a:r>
              <a:rPr sz="2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sz="2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800" spc="-340" dirty="0">
                <a:solidFill>
                  <a:srgbClr val="FFFFFF"/>
                </a:solidFill>
                <a:latin typeface="Lucida Sans Unicode"/>
                <a:cs typeface="Lucida Sans Unicode"/>
              </a:rPr>
              <a:t>д</a:t>
            </a:r>
            <a:r>
              <a:rPr sz="28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ж</a:t>
            </a:r>
            <a:r>
              <a:rPr sz="28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м</a:t>
            </a:r>
            <a:r>
              <a:rPr sz="2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sz="28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sz="2800" spc="-3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800" spc="-3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п</a:t>
            </a:r>
            <a:r>
              <a:rPr sz="28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р</a:t>
            </a:r>
            <a:r>
              <a:rPr sz="28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sz="2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sz="28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endParaRPr sz="2800">
              <a:latin typeface="Lucida Sans Unicode"/>
              <a:cs typeface="Lucida Sans Unicode"/>
            </a:endParaRPr>
          </a:p>
          <a:p>
            <a:pPr marL="12700" marR="2636520">
              <a:lnSpc>
                <a:spcPts val="6459"/>
              </a:lnSpc>
              <a:spcBef>
                <a:spcPts val="700"/>
              </a:spcBef>
            </a:pPr>
            <a:r>
              <a:rPr sz="28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800" spc="-180" dirty="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sz="28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sz="2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800" spc="-180" dirty="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sz="28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sz="2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sz="2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нн</a:t>
            </a:r>
            <a:r>
              <a:rPr sz="28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ы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800" spc="-3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sz="28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sz="28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sz="28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sz="28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800" spc="-25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800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м</a:t>
            </a:r>
            <a:r>
              <a:rPr sz="28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sz="28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sz="2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8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м</a:t>
            </a:r>
            <a:r>
              <a:rPr sz="28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sz="28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sz="28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8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sz="2800" spc="-3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800" spc="-3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80" dirty="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sz="28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sz="28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sz="28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sz="28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800" spc="-180" dirty="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sz="28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sz="28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8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а  </a:t>
            </a:r>
            <a:r>
              <a:rPr sz="28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Информационные</a:t>
            </a:r>
            <a:r>
              <a:rPr sz="2800" spc="-3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800" spc="-3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коммуникационные</a:t>
            </a:r>
            <a:r>
              <a:rPr sz="2800" spc="-3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20" dirty="0">
                <a:solidFill>
                  <a:srgbClr val="FFFFFF"/>
                </a:solidFill>
                <a:latin typeface="Lucida Sans Unicode"/>
                <a:cs typeface="Lucida Sans Unicode"/>
              </a:rPr>
              <a:t>технологии</a:t>
            </a:r>
            <a:endParaRPr sz="2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570"/>
              </a:spcBef>
            </a:pPr>
            <a:r>
              <a:rPr sz="26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Машиностроение</a:t>
            </a:r>
            <a:r>
              <a:rPr sz="2600" spc="-6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600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перерабатывающая</a:t>
            </a:r>
            <a:r>
              <a:rPr sz="2600" spc="-2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600" spc="-2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строительная</a:t>
            </a:r>
            <a:r>
              <a:rPr sz="2600" spc="-2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промышленность</a:t>
            </a:r>
            <a:endParaRPr sz="2600">
              <a:latin typeface="Lucida Sans Unicode"/>
              <a:cs typeface="Lucida Sans Unicode"/>
            </a:endParaRPr>
          </a:p>
          <a:p>
            <a:pPr marL="12700" marR="5864860">
              <a:lnSpc>
                <a:spcPct val="192300"/>
              </a:lnSpc>
            </a:pPr>
            <a:r>
              <a:rPr sz="2800" spc="-254" dirty="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sz="2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8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sz="2800" spc="160" dirty="0">
                <a:solidFill>
                  <a:srgbClr val="FFFFFF"/>
                </a:solidFill>
                <a:latin typeface="Lucida Sans Unicode"/>
                <a:cs typeface="Lucida Sans Unicode"/>
              </a:rPr>
              <a:t>ь</a:t>
            </a:r>
            <a:r>
              <a:rPr sz="2800" spc="-180" dirty="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sz="28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ко</a:t>
            </a:r>
            <a:r>
              <a:rPr sz="28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800" spc="-3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325" dirty="0">
                <a:solidFill>
                  <a:srgbClr val="FFFFFF"/>
                </a:solidFill>
                <a:latin typeface="Lucida Sans Unicode"/>
                <a:cs typeface="Lucida Sans Unicode"/>
              </a:rPr>
              <a:t>х</a:t>
            </a:r>
            <a:r>
              <a:rPr sz="28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sz="2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з</a:t>
            </a:r>
            <a:r>
              <a:rPr sz="2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я</a:t>
            </a:r>
            <a:r>
              <a:rPr sz="28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й</a:t>
            </a:r>
            <a:r>
              <a:rPr sz="2800" spc="-180" dirty="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sz="28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sz="2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sz="28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sz="2800" spc="-3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800" spc="-3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б</a:t>
            </a:r>
            <a:r>
              <a:rPr sz="28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8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sz="28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р</a:t>
            </a:r>
            <a:r>
              <a:rPr sz="2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800" spc="-180" dirty="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sz="28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ур</a:t>
            </a:r>
            <a:r>
              <a:rPr sz="2800" spc="-180" dirty="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sz="28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ы  </a:t>
            </a:r>
            <a:r>
              <a:rPr sz="28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Ветеринария</a:t>
            </a:r>
            <a:endParaRPr sz="2800">
              <a:latin typeface="Lucida Sans Unicode"/>
              <a:cs typeface="Lucida Sans Unicode"/>
            </a:endParaRPr>
          </a:p>
          <a:p>
            <a:pPr marL="12700" marR="8190865">
              <a:lnSpc>
                <a:spcPts val="6459"/>
              </a:lnSpc>
              <a:spcBef>
                <a:spcPts val="500"/>
              </a:spcBef>
            </a:pPr>
            <a:r>
              <a:rPr sz="28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Здравоохранение </a:t>
            </a:r>
            <a:r>
              <a:rPr sz="28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254" dirty="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sz="2800" spc="-315" dirty="0">
                <a:solidFill>
                  <a:srgbClr val="FFFFFF"/>
                </a:solidFill>
                <a:latin typeface="Lucida Sans Unicode"/>
                <a:cs typeface="Lucida Sans Unicode"/>
              </a:rPr>
              <a:t>ф</a:t>
            </a:r>
            <a:r>
              <a:rPr sz="2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8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р</a:t>
            </a:r>
            <a:r>
              <a:rPr sz="2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sz="2800" spc="-3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sz="28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б</a:t>
            </a:r>
            <a:r>
              <a:rPr sz="2800" spc="-180" dirty="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sz="28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sz="280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sz="28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ж</a:t>
            </a:r>
            <a:r>
              <a:rPr sz="2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sz="28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sz="2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sz="28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800" spc="135" dirty="0">
                <a:solidFill>
                  <a:srgbClr val="FFFFFF"/>
                </a:solidFill>
                <a:latin typeface="Lucida Sans Unicode"/>
                <a:cs typeface="Lucida Sans Unicode"/>
              </a:rPr>
              <a:t>я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996084" y="1350895"/>
            <a:ext cx="1846580" cy="619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90" dirty="0">
                <a:latin typeface="Tahoma"/>
                <a:cs typeface="Tahoma"/>
              </a:rPr>
              <a:t>2</a:t>
            </a:r>
            <a:r>
              <a:rPr sz="2800" b="1" spc="-310" dirty="0">
                <a:latin typeface="Tahoma"/>
                <a:cs typeface="Tahoma"/>
              </a:rPr>
              <a:t>3</a:t>
            </a:r>
            <a:r>
              <a:rPr sz="2800" b="1" spc="-290" dirty="0">
                <a:latin typeface="Tahoma"/>
                <a:cs typeface="Tahoma"/>
              </a:rPr>
              <a:t>,</a:t>
            </a:r>
            <a:r>
              <a:rPr sz="2800" b="1" spc="-120" dirty="0">
                <a:latin typeface="Tahoma"/>
                <a:cs typeface="Tahoma"/>
              </a:rPr>
              <a:t>5</a:t>
            </a:r>
            <a:r>
              <a:rPr sz="2800" b="1" spc="-340" dirty="0">
                <a:latin typeface="Tahoma"/>
                <a:cs typeface="Tahoma"/>
              </a:rPr>
              <a:t> </a:t>
            </a:r>
            <a:r>
              <a:rPr sz="2800" b="1" spc="90" dirty="0">
                <a:latin typeface="Arial"/>
                <a:cs typeface="Arial"/>
              </a:rPr>
              <a:t>т</a:t>
            </a:r>
            <a:r>
              <a:rPr sz="2800" b="1" spc="-100" dirty="0">
                <a:latin typeface="Arial"/>
                <a:cs typeface="Arial"/>
              </a:rPr>
              <a:t>ы</a:t>
            </a:r>
            <a:r>
              <a:rPr sz="2800" b="1" spc="-204" dirty="0">
                <a:latin typeface="Arial"/>
                <a:cs typeface="Arial"/>
              </a:rPr>
              <a:t>с</a:t>
            </a:r>
            <a:r>
              <a:rPr sz="2800" b="1" spc="-60" dirty="0">
                <a:latin typeface="Arial"/>
                <a:cs typeface="Arial"/>
              </a:rPr>
              <a:t>я</a:t>
            </a:r>
            <a:r>
              <a:rPr sz="2800" b="1" spc="210" dirty="0">
                <a:latin typeface="Arial"/>
                <a:cs typeface="Arial"/>
              </a:rPr>
              <a:t>ч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85"/>
              </a:spcBef>
            </a:pPr>
            <a:r>
              <a:rPr sz="2800" b="1" spc="-204" dirty="0">
                <a:latin typeface="Tahoma"/>
                <a:cs typeface="Tahoma"/>
              </a:rPr>
              <a:t>7</a:t>
            </a:r>
            <a:r>
              <a:rPr sz="2800" b="1" spc="-290" dirty="0">
                <a:latin typeface="Tahoma"/>
                <a:cs typeface="Tahoma"/>
              </a:rPr>
              <a:t>,</a:t>
            </a:r>
            <a:r>
              <a:rPr sz="2800" b="1" spc="-225" dirty="0">
                <a:latin typeface="Tahoma"/>
                <a:cs typeface="Tahoma"/>
              </a:rPr>
              <a:t>3</a:t>
            </a:r>
            <a:r>
              <a:rPr sz="2800" b="1" spc="-340" dirty="0">
                <a:latin typeface="Tahoma"/>
                <a:cs typeface="Tahoma"/>
              </a:rPr>
              <a:t> </a:t>
            </a:r>
            <a:r>
              <a:rPr sz="2800" b="1" spc="90" dirty="0">
                <a:latin typeface="Arial"/>
                <a:cs typeface="Arial"/>
              </a:rPr>
              <a:t>т</a:t>
            </a:r>
            <a:r>
              <a:rPr sz="2800" b="1" spc="-100" dirty="0">
                <a:latin typeface="Arial"/>
                <a:cs typeface="Arial"/>
              </a:rPr>
              <a:t>ы</a:t>
            </a:r>
            <a:r>
              <a:rPr sz="2800" b="1" spc="-204" dirty="0">
                <a:latin typeface="Arial"/>
                <a:cs typeface="Arial"/>
              </a:rPr>
              <a:t>с</a:t>
            </a:r>
            <a:r>
              <a:rPr sz="2800" b="1" spc="-60" dirty="0">
                <a:latin typeface="Arial"/>
                <a:cs typeface="Arial"/>
              </a:rPr>
              <a:t>я</a:t>
            </a:r>
            <a:r>
              <a:rPr sz="2800" b="1" spc="210" dirty="0">
                <a:latin typeface="Arial"/>
                <a:cs typeface="Arial"/>
              </a:rPr>
              <a:t>ч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100"/>
              </a:spcBef>
            </a:pPr>
            <a:r>
              <a:rPr sz="2800" b="1" spc="-120" dirty="0">
                <a:latin typeface="Tahoma"/>
                <a:cs typeface="Tahoma"/>
              </a:rPr>
              <a:t>5</a:t>
            </a:r>
            <a:r>
              <a:rPr sz="2800" b="1" spc="-340" dirty="0">
                <a:latin typeface="Tahoma"/>
                <a:cs typeface="Tahoma"/>
              </a:rPr>
              <a:t> </a:t>
            </a:r>
            <a:r>
              <a:rPr sz="2800" b="1" spc="90" dirty="0">
                <a:latin typeface="Arial"/>
                <a:cs typeface="Arial"/>
              </a:rPr>
              <a:t>т</a:t>
            </a:r>
            <a:r>
              <a:rPr sz="2800" b="1" spc="-100" dirty="0">
                <a:latin typeface="Arial"/>
                <a:cs typeface="Arial"/>
              </a:rPr>
              <a:t>ы</a:t>
            </a:r>
            <a:r>
              <a:rPr sz="2800" b="1" spc="-204" dirty="0">
                <a:latin typeface="Arial"/>
                <a:cs typeface="Arial"/>
              </a:rPr>
              <a:t>с</a:t>
            </a:r>
            <a:r>
              <a:rPr sz="2800" b="1" spc="-60" dirty="0">
                <a:latin typeface="Arial"/>
                <a:cs typeface="Arial"/>
              </a:rPr>
              <a:t>я</a:t>
            </a:r>
            <a:r>
              <a:rPr sz="2800" b="1" spc="210" dirty="0">
                <a:latin typeface="Arial"/>
                <a:cs typeface="Arial"/>
              </a:rPr>
              <a:t>ч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65"/>
              </a:spcBef>
            </a:pPr>
            <a:r>
              <a:rPr sz="2800" b="1" spc="-204" dirty="0">
                <a:latin typeface="Tahoma"/>
                <a:cs typeface="Tahoma"/>
              </a:rPr>
              <a:t>5</a:t>
            </a:r>
            <a:r>
              <a:rPr sz="2800" b="1" spc="-290" dirty="0">
                <a:latin typeface="Tahoma"/>
                <a:cs typeface="Tahoma"/>
              </a:rPr>
              <a:t>,</a:t>
            </a:r>
            <a:r>
              <a:rPr sz="2800" b="1" spc="-15" dirty="0">
                <a:latin typeface="Tahoma"/>
                <a:cs typeface="Tahoma"/>
              </a:rPr>
              <a:t>6</a:t>
            </a:r>
            <a:r>
              <a:rPr sz="2800" b="1" spc="-340" dirty="0">
                <a:latin typeface="Tahoma"/>
                <a:cs typeface="Tahoma"/>
              </a:rPr>
              <a:t> </a:t>
            </a:r>
            <a:r>
              <a:rPr sz="2800" b="1" spc="90" dirty="0">
                <a:latin typeface="Arial"/>
                <a:cs typeface="Arial"/>
              </a:rPr>
              <a:t>т</a:t>
            </a:r>
            <a:r>
              <a:rPr sz="2800" b="1" spc="-100" dirty="0">
                <a:latin typeface="Arial"/>
                <a:cs typeface="Arial"/>
              </a:rPr>
              <a:t>ы</a:t>
            </a:r>
            <a:r>
              <a:rPr sz="2800" b="1" spc="-204" dirty="0">
                <a:latin typeface="Arial"/>
                <a:cs typeface="Arial"/>
              </a:rPr>
              <a:t>с</a:t>
            </a:r>
            <a:r>
              <a:rPr sz="2800" b="1" spc="-60" dirty="0">
                <a:latin typeface="Arial"/>
                <a:cs typeface="Arial"/>
              </a:rPr>
              <a:t>я</a:t>
            </a:r>
            <a:r>
              <a:rPr sz="2800" b="1" spc="210" dirty="0">
                <a:latin typeface="Arial"/>
                <a:cs typeface="Arial"/>
              </a:rPr>
              <a:t>ч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140"/>
              </a:spcBef>
            </a:pPr>
            <a:r>
              <a:rPr sz="2800" b="1" spc="-204" dirty="0">
                <a:latin typeface="Tahoma"/>
                <a:cs typeface="Tahoma"/>
              </a:rPr>
              <a:t>7</a:t>
            </a:r>
            <a:r>
              <a:rPr sz="2800" b="1" spc="-290" dirty="0">
                <a:latin typeface="Tahoma"/>
                <a:cs typeface="Tahoma"/>
              </a:rPr>
              <a:t>,</a:t>
            </a:r>
            <a:r>
              <a:rPr sz="2800" b="1" spc="-15" dirty="0">
                <a:latin typeface="Tahoma"/>
                <a:cs typeface="Tahoma"/>
              </a:rPr>
              <a:t>9</a:t>
            </a:r>
            <a:r>
              <a:rPr sz="2800" b="1" spc="-340" dirty="0">
                <a:latin typeface="Tahoma"/>
                <a:cs typeface="Tahoma"/>
              </a:rPr>
              <a:t> </a:t>
            </a:r>
            <a:r>
              <a:rPr sz="2800" b="1" spc="90" dirty="0">
                <a:latin typeface="Arial"/>
                <a:cs typeface="Arial"/>
              </a:rPr>
              <a:t>т</a:t>
            </a:r>
            <a:r>
              <a:rPr sz="2800" b="1" spc="-100" dirty="0">
                <a:latin typeface="Arial"/>
                <a:cs typeface="Arial"/>
              </a:rPr>
              <a:t>ы</a:t>
            </a:r>
            <a:r>
              <a:rPr sz="2800" b="1" spc="-204" dirty="0">
                <a:latin typeface="Arial"/>
                <a:cs typeface="Arial"/>
              </a:rPr>
              <a:t>с</a:t>
            </a:r>
            <a:r>
              <a:rPr sz="2800" b="1" spc="-60" dirty="0">
                <a:latin typeface="Arial"/>
                <a:cs typeface="Arial"/>
              </a:rPr>
              <a:t>я</a:t>
            </a:r>
            <a:r>
              <a:rPr sz="2800" b="1" spc="210" dirty="0">
                <a:latin typeface="Arial"/>
                <a:cs typeface="Arial"/>
              </a:rPr>
              <a:t>ч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25"/>
              </a:spcBef>
            </a:pPr>
            <a:r>
              <a:rPr sz="2800" b="1" spc="-715" dirty="0">
                <a:latin typeface="Tahoma"/>
                <a:cs typeface="Tahoma"/>
              </a:rPr>
              <a:t>1</a:t>
            </a:r>
            <a:r>
              <a:rPr sz="2800" b="1" spc="-190" dirty="0">
                <a:latin typeface="Tahoma"/>
                <a:cs typeface="Tahoma"/>
              </a:rPr>
              <a:t>2</a:t>
            </a:r>
            <a:r>
              <a:rPr sz="2800" b="1" spc="-290" dirty="0">
                <a:latin typeface="Tahoma"/>
                <a:cs typeface="Tahoma"/>
              </a:rPr>
              <a:t>,</a:t>
            </a:r>
            <a:r>
              <a:rPr sz="2800" b="1" spc="-120" dirty="0">
                <a:latin typeface="Tahoma"/>
                <a:cs typeface="Tahoma"/>
              </a:rPr>
              <a:t>5</a:t>
            </a:r>
            <a:r>
              <a:rPr sz="2800" b="1" spc="-340" dirty="0">
                <a:latin typeface="Tahoma"/>
                <a:cs typeface="Tahoma"/>
              </a:rPr>
              <a:t> </a:t>
            </a:r>
            <a:r>
              <a:rPr sz="2800" b="1" spc="90" dirty="0">
                <a:latin typeface="Arial"/>
                <a:cs typeface="Arial"/>
              </a:rPr>
              <a:t>т</a:t>
            </a:r>
            <a:r>
              <a:rPr sz="2800" b="1" spc="-100" dirty="0">
                <a:latin typeface="Arial"/>
                <a:cs typeface="Arial"/>
              </a:rPr>
              <a:t>ы</a:t>
            </a:r>
            <a:r>
              <a:rPr sz="2800" b="1" spc="-204" dirty="0">
                <a:latin typeface="Arial"/>
                <a:cs typeface="Arial"/>
              </a:rPr>
              <a:t>с</a:t>
            </a:r>
            <a:r>
              <a:rPr sz="2800" b="1" spc="-60" dirty="0">
                <a:latin typeface="Arial"/>
                <a:cs typeface="Arial"/>
              </a:rPr>
              <a:t>я</a:t>
            </a:r>
            <a:r>
              <a:rPr sz="2800" b="1" spc="210" dirty="0">
                <a:latin typeface="Arial"/>
                <a:cs typeface="Arial"/>
              </a:rPr>
              <a:t>ч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145"/>
              </a:spcBef>
            </a:pPr>
            <a:r>
              <a:rPr sz="2800" b="1" spc="-715" dirty="0">
                <a:latin typeface="Tahoma"/>
                <a:cs typeface="Tahoma"/>
              </a:rPr>
              <a:t>1</a:t>
            </a:r>
            <a:r>
              <a:rPr sz="2800" b="1" spc="-204" dirty="0">
                <a:latin typeface="Tahoma"/>
                <a:cs typeface="Tahoma"/>
              </a:rPr>
              <a:t>7</a:t>
            </a:r>
            <a:r>
              <a:rPr sz="2800" b="1" spc="-290" dirty="0">
                <a:latin typeface="Tahoma"/>
                <a:cs typeface="Tahoma"/>
              </a:rPr>
              <a:t>,</a:t>
            </a:r>
            <a:r>
              <a:rPr sz="2800" b="1" spc="-120" dirty="0">
                <a:latin typeface="Tahoma"/>
                <a:cs typeface="Tahoma"/>
              </a:rPr>
              <a:t>5</a:t>
            </a:r>
            <a:r>
              <a:rPr sz="2800" b="1" spc="-340" dirty="0">
                <a:latin typeface="Tahoma"/>
                <a:cs typeface="Tahoma"/>
              </a:rPr>
              <a:t> </a:t>
            </a:r>
            <a:r>
              <a:rPr sz="2800" b="1" spc="90" dirty="0">
                <a:latin typeface="Arial"/>
                <a:cs typeface="Arial"/>
              </a:rPr>
              <a:t>т</a:t>
            </a:r>
            <a:r>
              <a:rPr sz="2800" b="1" spc="-100" dirty="0">
                <a:latin typeface="Arial"/>
                <a:cs typeface="Arial"/>
              </a:rPr>
              <a:t>ы</a:t>
            </a:r>
            <a:r>
              <a:rPr sz="2800" b="1" spc="-204" dirty="0">
                <a:latin typeface="Arial"/>
                <a:cs typeface="Arial"/>
              </a:rPr>
              <a:t>с</a:t>
            </a:r>
            <a:r>
              <a:rPr sz="2800" b="1" spc="-60" dirty="0">
                <a:latin typeface="Arial"/>
                <a:cs typeface="Arial"/>
              </a:rPr>
              <a:t>я</a:t>
            </a:r>
            <a:r>
              <a:rPr sz="2800" b="1" spc="210" dirty="0">
                <a:latin typeface="Arial"/>
                <a:cs typeface="Arial"/>
              </a:rPr>
              <a:t>ч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100"/>
              </a:spcBef>
            </a:pPr>
            <a:r>
              <a:rPr sz="2800" b="1" spc="-140" dirty="0">
                <a:latin typeface="Tahoma"/>
                <a:cs typeface="Tahoma"/>
              </a:rPr>
              <a:t>972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996084" y="7886087"/>
            <a:ext cx="6273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04" dirty="0">
                <a:latin typeface="Tahoma"/>
                <a:cs typeface="Tahoma"/>
              </a:rPr>
              <a:t>5</a:t>
            </a:r>
            <a:r>
              <a:rPr sz="2800" b="1" spc="-310" dirty="0">
                <a:latin typeface="Tahoma"/>
                <a:cs typeface="Tahoma"/>
              </a:rPr>
              <a:t>3</a:t>
            </a:r>
            <a:r>
              <a:rPr sz="2800" b="1" spc="-105" dirty="0">
                <a:latin typeface="Tahoma"/>
                <a:cs typeface="Tahoma"/>
              </a:rPr>
              <a:t>2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996084" y="8725725"/>
            <a:ext cx="1684020" cy="1282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0" dirty="0">
                <a:latin typeface="Tahoma"/>
                <a:cs typeface="Tahoma"/>
              </a:rPr>
              <a:t>6</a:t>
            </a:r>
            <a:r>
              <a:rPr sz="2800" b="1" spc="-290" dirty="0">
                <a:latin typeface="Tahoma"/>
                <a:cs typeface="Tahoma"/>
              </a:rPr>
              <a:t>,</a:t>
            </a:r>
            <a:r>
              <a:rPr sz="2800" b="1" spc="-105" dirty="0">
                <a:latin typeface="Tahoma"/>
                <a:cs typeface="Tahoma"/>
              </a:rPr>
              <a:t>2</a:t>
            </a:r>
            <a:r>
              <a:rPr sz="2800" b="1" spc="-340" dirty="0">
                <a:latin typeface="Tahoma"/>
                <a:cs typeface="Tahoma"/>
              </a:rPr>
              <a:t> </a:t>
            </a:r>
            <a:r>
              <a:rPr sz="2800" b="1" spc="90" dirty="0">
                <a:latin typeface="Arial"/>
                <a:cs typeface="Arial"/>
              </a:rPr>
              <a:t>т</a:t>
            </a:r>
            <a:r>
              <a:rPr sz="2800" b="1" spc="-100" dirty="0">
                <a:latin typeface="Arial"/>
                <a:cs typeface="Arial"/>
              </a:rPr>
              <a:t>ы</a:t>
            </a:r>
            <a:r>
              <a:rPr sz="2800" b="1" spc="-204" dirty="0">
                <a:latin typeface="Arial"/>
                <a:cs typeface="Arial"/>
              </a:rPr>
              <a:t>с</a:t>
            </a:r>
            <a:r>
              <a:rPr sz="2800" b="1" spc="-60" dirty="0">
                <a:latin typeface="Arial"/>
                <a:cs typeface="Arial"/>
              </a:rPr>
              <a:t>я</a:t>
            </a:r>
            <a:r>
              <a:rPr sz="2800" b="1" spc="210" dirty="0">
                <a:latin typeface="Arial"/>
                <a:cs typeface="Arial"/>
              </a:rPr>
              <a:t>ч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175"/>
              </a:spcBef>
            </a:pPr>
            <a:r>
              <a:rPr sz="2800" b="1" spc="-100" dirty="0">
                <a:latin typeface="Tahoma"/>
                <a:cs typeface="Tahoma"/>
              </a:rPr>
              <a:t>4</a:t>
            </a:r>
            <a:r>
              <a:rPr sz="2800" b="1" spc="-290" dirty="0">
                <a:latin typeface="Tahoma"/>
                <a:cs typeface="Tahoma"/>
              </a:rPr>
              <a:t>,</a:t>
            </a:r>
            <a:r>
              <a:rPr sz="2800" b="1" spc="-15" dirty="0">
                <a:latin typeface="Tahoma"/>
                <a:cs typeface="Tahoma"/>
              </a:rPr>
              <a:t>6</a:t>
            </a:r>
            <a:r>
              <a:rPr sz="2800" b="1" spc="-340" dirty="0">
                <a:latin typeface="Tahoma"/>
                <a:cs typeface="Tahoma"/>
              </a:rPr>
              <a:t> </a:t>
            </a:r>
            <a:r>
              <a:rPr sz="2800" b="1" spc="90" dirty="0">
                <a:latin typeface="Arial"/>
                <a:cs typeface="Arial"/>
              </a:rPr>
              <a:t>т</a:t>
            </a:r>
            <a:r>
              <a:rPr sz="2800" b="1" spc="-100" dirty="0">
                <a:latin typeface="Arial"/>
                <a:cs typeface="Arial"/>
              </a:rPr>
              <a:t>ы</a:t>
            </a:r>
            <a:r>
              <a:rPr sz="2800" b="1" spc="-204" dirty="0">
                <a:latin typeface="Arial"/>
                <a:cs typeface="Arial"/>
              </a:rPr>
              <a:t>с</a:t>
            </a:r>
            <a:r>
              <a:rPr sz="2800" b="1" spc="-60" dirty="0">
                <a:latin typeface="Arial"/>
                <a:cs typeface="Arial"/>
              </a:rPr>
              <a:t>я</a:t>
            </a:r>
            <a:r>
              <a:rPr sz="2800" b="1" spc="210" dirty="0">
                <a:latin typeface="Arial"/>
                <a:cs typeface="Arial"/>
              </a:rPr>
              <a:t>ч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89575" y="499872"/>
            <a:ext cx="7385303" cy="110642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61177" y="1978619"/>
            <a:ext cx="15892780" cy="882650"/>
            <a:chOff x="1161177" y="1978619"/>
            <a:chExt cx="15892780" cy="882650"/>
          </a:xfrm>
        </p:grpSpPr>
        <p:sp>
          <p:nvSpPr>
            <p:cNvPr id="4" name="object 4"/>
            <p:cNvSpPr/>
            <p:nvPr/>
          </p:nvSpPr>
          <p:spPr>
            <a:xfrm>
              <a:off x="1161177" y="1978619"/>
              <a:ext cx="15892780" cy="882650"/>
            </a:xfrm>
            <a:custGeom>
              <a:avLst/>
              <a:gdLst/>
              <a:ahLst/>
              <a:cxnLst/>
              <a:rect l="l" t="t" r="r" b="b"/>
              <a:pathLst>
                <a:path w="15892780" h="882650">
                  <a:moveTo>
                    <a:pt x="15892345" y="882159"/>
                  </a:moveTo>
                  <a:lnTo>
                    <a:pt x="0" y="882159"/>
                  </a:lnTo>
                  <a:lnTo>
                    <a:pt x="0" y="0"/>
                  </a:lnTo>
                  <a:lnTo>
                    <a:pt x="15892345" y="0"/>
                  </a:lnTo>
                  <a:lnTo>
                    <a:pt x="15892345" y="882159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59355" y="2077051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342900" y="685800"/>
                  </a:moveTo>
                  <a:lnTo>
                    <a:pt x="296432" y="682664"/>
                  </a:lnTo>
                  <a:lnTo>
                    <a:pt x="251846" y="673530"/>
                  </a:lnTo>
                  <a:lnTo>
                    <a:pt x="209552" y="658811"/>
                  </a:lnTo>
                  <a:lnTo>
                    <a:pt x="169963" y="638918"/>
                  </a:lnTo>
                  <a:lnTo>
                    <a:pt x="133489" y="614262"/>
                  </a:lnTo>
                  <a:lnTo>
                    <a:pt x="100544" y="585255"/>
                  </a:lnTo>
                  <a:lnTo>
                    <a:pt x="71537" y="552310"/>
                  </a:lnTo>
                  <a:lnTo>
                    <a:pt x="46881" y="515836"/>
                  </a:lnTo>
                  <a:lnTo>
                    <a:pt x="26988" y="476247"/>
                  </a:lnTo>
                  <a:lnTo>
                    <a:pt x="12269" y="433953"/>
                  </a:lnTo>
                  <a:lnTo>
                    <a:pt x="3135" y="389367"/>
                  </a:lnTo>
                  <a:lnTo>
                    <a:pt x="0" y="342900"/>
                  </a:lnTo>
                  <a:lnTo>
                    <a:pt x="3135" y="296432"/>
                  </a:lnTo>
                  <a:lnTo>
                    <a:pt x="12269" y="251846"/>
                  </a:lnTo>
                  <a:lnTo>
                    <a:pt x="26988" y="209552"/>
                  </a:lnTo>
                  <a:lnTo>
                    <a:pt x="46881" y="169963"/>
                  </a:lnTo>
                  <a:lnTo>
                    <a:pt x="71537" y="133489"/>
                  </a:lnTo>
                  <a:lnTo>
                    <a:pt x="100544" y="100544"/>
                  </a:lnTo>
                  <a:lnTo>
                    <a:pt x="133489" y="71537"/>
                  </a:lnTo>
                  <a:lnTo>
                    <a:pt x="169963" y="46881"/>
                  </a:lnTo>
                  <a:lnTo>
                    <a:pt x="209552" y="26988"/>
                  </a:lnTo>
                  <a:lnTo>
                    <a:pt x="251846" y="12269"/>
                  </a:lnTo>
                  <a:lnTo>
                    <a:pt x="296432" y="3135"/>
                  </a:lnTo>
                  <a:lnTo>
                    <a:pt x="342900" y="0"/>
                  </a:lnTo>
                  <a:lnTo>
                    <a:pt x="389367" y="3135"/>
                  </a:lnTo>
                  <a:lnTo>
                    <a:pt x="433953" y="12269"/>
                  </a:lnTo>
                  <a:lnTo>
                    <a:pt x="476247" y="26988"/>
                  </a:lnTo>
                  <a:lnTo>
                    <a:pt x="515836" y="46881"/>
                  </a:lnTo>
                  <a:lnTo>
                    <a:pt x="552310" y="71537"/>
                  </a:lnTo>
                  <a:lnTo>
                    <a:pt x="585255" y="100544"/>
                  </a:lnTo>
                  <a:lnTo>
                    <a:pt x="614262" y="133489"/>
                  </a:lnTo>
                  <a:lnTo>
                    <a:pt x="638918" y="169963"/>
                  </a:lnTo>
                  <a:lnTo>
                    <a:pt x="658811" y="209552"/>
                  </a:lnTo>
                  <a:lnTo>
                    <a:pt x="662951" y="221449"/>
                  </a:lnTo>
                  <a:lnTo>
                    <a:pt x="496490" y="221449"/>
                  </a:lnTo>
                  <a:lnTo>
                    <a:pt x="485744" y="223544"/>
                  </a:lnTo>
                  <a:lnTo>
                    <a:pt x="476290" y="229831"/>
                  </a:lnTo>
                  <a:lnTo>
                    <a:pt x="391803" y="314316"/>
                  </a:lnTo>
                  <a:lnTo>
                    <a:pt x="217884" y="314316"/>
                  </a:lnTo>
                  <a:lnTo>
                    <a:pt x="207138" y="316411"/>
                  </a:lnTo>
                  <a:lnTo>
                    <a:pt x="197684" y="322698"/>
                  </a:lnTo>
                  <a:lnTo>
                    <a:pt x="191397" y="332153"/>
                  </a:lnTo>
                  <a:lnTo>
                    <a:pt x="189302" y="342900"/>
                  </a:lnTo>
                  <a:lnTo>
                    <a:pt x="191397" y="353646"/>
                  </a:lnTo>
                  <a:lnTo>
                    <a:pt x="197684" y="363101"/>
                  </a:lnTo>
                  <a:lnTo>
                    <a:pt x="296123" y="461541"/>
                  </a:lnTo>
                  <a:lnTo>
                    <a:pt x="303438" y="464345"/>
                  </a:lnTo>
                  <a:lnTo>
                    <a:pt x="662953" y="464345"/>
                  </a:lnTo>
                  <a:lnTo>
                    <a:pt x="658811" y="476247"/>
                  </a:lnTo>
                  <a:lnTo>
                    <a:pt x="638918" y="515836"/>
                  </a:lnTo>
                  <a:lnTo>
                    <a:pt x="614262" y="552310"/>
                  </a:lnTo>
                  <a:lnTo>
                    <a:pt x="585255" y="585255"/>
                  </a:lnTo>
                  <a:lnTo>
                    <a:pt x="552310" y="614262"/>
                  </a:lnTo>
                  <a:lnTo>
                    <a:pt x="515836" y="638918"/>
                  </a:lnTo>
                  <a:lnTo>
                    <a:pt x="476247" y="658811"/>
                  </a:lnTo>
                  <a:lnTo>
                    <a:pt x="433953" y="673530"/>
                  </a:lnTo>
                  <a:lnTo>
                    <a:pt x="389367" y="682664"/>
                  </a:lnTo>
                  <a:lnTo>
                    <a:pt x="342900" y="685800"/>
                  </a:lnTo>
                  <a:close/>
                </a:path>
                <a:path w="685800" h="685800">
                  <a:moveTo>
                    <a:pt x="662953" y="464345"/>
                  </a:moveTo>
                  <a:lnTo>
                    <a:pt x="318067" y="464345"/>
                  </a:lnTo>
                  <a:lnTo>
                    <a:pt x="325382" y="461541"/>
                  </a:lnTo>
                  <a:lnTo>
                    <a:pt x="516694" y="270234"/>
                  </a:lnTo>
                  <a:lnTo>
                    <a:pt x="522977" y="260777"/>
                  </a:lnTo>
                  <a:lnTo>
                    <a:pt x="525072" y="250031"/>
                  </a:lnTo>
                  <a:lnTo>
                    <a:pt x="522977" y="239285"/>
                  </a:lnTo>
                  <a:lnTo>
                    <a:pt x="516694" y="229831"/>
                  </a:lnTo>
                  <a:lnTo>
                    <a:pt x="507237" y="223544"/>
                  </a:lnTo>
                  <a:lnTo>
                    <a:pt x="496490" y="221449"/>
                  </a:lnTo>
                  <a:lnTo>
                    <a:pt x="662951" y="221449"/>
                  </a:lnTo>
                  <a:lnTo>
                    <a:pt x="673530" y="251846"/>
                  </a:lnTo>
                  <a:lnTo>
                    <a:pt x="682664" y="296432"/>
                  </a:lnTo>
                  <a:lnTo>
                    <a:pt x="685800" y="342900"/>
                  </a:lnTo>
                  <a:lnTo>
                    <a:pt x="682664" y="389367"/>
                  </a:lnTo>
                  <a:lnTo>
                    <a:pt x="673530" y="433953"/>
                  </a:lnTo>
                  <a:lnTo>
                    <a:pt x="662953" y="464345"/>
                  </a:lnTo>
                  <a:close/>
                </a:path>
                <a:path w="685800" h="685800">
                  <a:moveTo>
                    <a:pt x="310753" y="395363"/>
                  </a:moveTo>
                  <a:lnTo>
                    <a:pt x="238087" y="322698"/>
                  </a:lnTo>
                  <a:lnTo>
                    <a:pt x="228630" y="316411"/>
                  </a:lnTo>
                  <a:lnTo>
                    <a:pt x="217884" y="314316"/>
                  </a:lnTo>
                  <a:lnTo>
                    <a:pt x="391803" y="314316"/>
                  </a:lnTo>
                  <a:lnTo>
                    <a:pt x="310753" y="3953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161177" y="1978619"/>
          <a:ext cx="15892144" cy="76121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92144"/>
              </a:tblGrid>
              <a:tr h="921794">
                <a:tc>
                  <a:txBody>
                    <a:bodyPr/>
                    <a:lstStyle/>
                    <a:p>
                      <a:pPr marL="1181100">
                        <a:lnSpc>
                          <a:spcPct val="100000"/>
                        </a:lnSpc>
                        <a:spcBef>
                          <a:spcPts val="1570"/>
                        </a:spcBef>
                      </a:pPr>
                      <a:r>
                        <a:rPr sz="2250" b="1" spc="175" dirty="0">
                          <a:latin typeface="Tahoma"/>
                          <a:cs typeface="Tahoma"/>
                        </a:rPr>
                        <a:t>КВОТА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10" dirty="0">
                          <a:latin typeface="Tahoma"/>
                          <a:cs typeface="Tahoma"/>
                        </a:rPr>
                        <a:t>ДЛЯ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20" dirty="0">
                          <a:latin typeface="Tahoma"/>
                          <a:cs typeface="Tahoma"/>
                        </a:rPr>
                        <a:t>ДЕТЕЙ-СИРОТ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2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05" dirty="0">
                          <a:latin typeface="Tahoma"/>
                          <a:cs typeface="Tahoma"/>
                        </a:rPr>
                        <a:t>ДЕТЕЙ,</a:t>
                      </a:r>
                      <a:r>
                        <a:rPr sz="2250" b="1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45" dirty="0">
                          <a:latin typeface="Tahoma"/>
                          <a:cs typeface="Tahoma"/>
                        </a:rPr>
                        <a:t>ОСТАВШИХСЯ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20" dirty="0">
                          <a:latin typeface="Tahoma"/>
                          <a:cs typeface="Tahoma"/>
                        </a:rPr>
                        <a:t>БЕЗ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20" dirty="0">
                          <a:latin typeface="Tahoma"/>
                          <a:cs typeface="Tahoma"/>
                        </a:rPr>
                        <a:t>ПОПЕЧЕНИЯ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40" dirty="0">
                          <a:latin typeface="Tahoma"/>
                          <a:cs typeface="Tahoma"/>
                        </a:rPr>
                        <a:t>РОДИТЕЛЕЙ</a:t>
                      </a:r>
                      <a:r>
                        <a:rPr sz="2250" b="1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-390" dirty="0">
                          <a:latin typeface="Tahoma"/>
                          <a:cs typeface="Tahoma"/>
                        </a:rPr>
                        <a:t>(1%)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199390" marB="0">
                    <a:lnB w="79269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961431">
                <a:tc>
                  <a:txBody>
                    <a:bodyPr/>
                    <a:lstStyle/>
                    <a:p>
                      <a:pPr marL="1069975">
                        <a:lnSpc>
                          <a:spcPct val="100000"/>
                        </a:lnSpc>
                        <a:spcBef>
                          <a:spcPts val="1875"/>
                        </a:spcBef>
                      </a:pPr>
                      <a:r>
                        <a:rPr sz="2250" b="1" spc="175" dirty="0">
                          <a:latin typeface="Tahoma"/>
                          <a:cs typeface="Tahoma"/>
                        </a:rPr>
                        <a:t>КВОТА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10" dirty="0">
                          <a:latin typeface="Tahoma"/>
                          <a:cs typeface="Tahoma"/>
                        </a:rPr>
                        <a:t>ДЛЯ</a:t>
                      </a:r>
                      <a:r>
                        <a:rPr sz="2250" b="1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55" dirty="0">
                          <a:latin typeface="Tahoma"/>
                          <a:cs typeface="Tahoma"/>
                        </a:rPr>
                        <a:t>ИНВАЛИДОВ</a:t>
                      </a:r>
                      <a:r>
                        <a:rPr sz="2250" b="1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-190" dirty="0">
                          <a:latin typeface="Tahoma"/>
                          <a:cs typeface="Tahoma"/>
                        </a:rPr>
                        <a:t>I,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-320" dirty="0">
                          <a:latin typeface="Tahoma"/>
                          <a:cs typeface="Tahoma"/>
                        </a:rPr>
                        <a:t>II</a:t>
                      </a:r>
                      <a:r>
                        <a:rPr sz="2250" b="1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00" dirty="0">
                          <a:latin typeface="Tahoma"/>
                          <a:cs typeface="Tahoma"/>
                        </a:rPr>
                        <a:t>ГРУПП,</a:t>
                      </a:r>
                      <a:r>
                        <a:rPr sz="2250" b="1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55" dirty="0">
                          <a:latin typeface="Tahoma"/>
                          <a:cs typeface="Tahoma"/>
                        </a:rPr>
                        <a:t>ИНВАЛИДОВ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60" dirty="0">
                          <a:latin typeface="Tahoma"/>
                          <a:cs typeface="Tahoma"/>
                        </a:rPr>
                        <a:t>С</a:t>
                      </a:r>
                      <a:r>
                        <a:rPr sz="2250" b="1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40" dirty="0">
                          <a:latin typeface="Tahoma"/>
                          <a:cs typeface="Tahoma"/>
                        </a:rPr>
                        <a:t>ДЕТСТВА,</a:t>
                      </a:r>
                      <a:r>
                        <a:rPr sz="2250" b="1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35" dirty="0">
                          <a:latin typeface="Tahoma"/>
                          <a:cs typeface="Tahoma"/>
                        </a:rPr>
                        <a:t>ДЕТЕЙ-ИНВАЛИДОВ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-390" dirty="0">
                          <a:latin typeface="Tahoma"/>
                          <a:cs typeface="Tahoma"/>
                        </a:rPr>
                        <a:t>(1%)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238125" marB="0">
                    <a:lnT w="79269">
                      <a:solidFill>
                        <a:srgbClr val="FFFFFF"/>
                      </a:solidFill>
                      <a:prstDash val="solid"/>
                    </a:lnT>
                    <a:lnB w="79272">
                      <a:solidFill>
                        <a:srgbClr val="FFFFFF"/>
                      </a:solidFill>
                      <a:prstDash val="solid"/>
                    </a:lnB>
                    <a:solidFill>
                      <a:srgbClr val="FAC407"/>
                    </a:solidFill>
                  </a:tcPr>
                </a:tc>
              </a:tr>
              <a:tr h="961431">
                <a:tc>
                  <a:txBody>
                    <a:bodyPr/>
                    <a:lstStyle/>
                    <a:p>
                      <a:pPr marL="1069975" marR="982980">
                        <a:lnSpc>
                          <a:spcPts val="2550"/>
                        </a:lnSpc>
                        <a:spcBef>
                          <a:spcPts val="1560"/>
                        </a:spcBef>
                      </a:pPr>
                      <a:r>
                        <a:rPr sz="2250" b="1" spc="175" dirty="0">
                          <a:latin typeface="Tahoma"/>
                          <a:cs typeface="Tahoma"/>
                        </a:rPr>
                        <a:t>КВОТА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-175" dirty="0">
                          <a:latin typeface="Tahoma"/>
                          <a:cs typeface="Tahoma"/>
                        </a:rPr>
                        <a:t>(0,5%)</a:t>
                      </a:r>
                      <a:r>
                        <a:rPr sz="2250" b="1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10" dirty="0">
                          <a:latin typeface="Tahoma"/>
                          <a:cs typeface="Tahoma"/>
                        </a:rPr>
                        <a:t>ДЛЯ</a:t>
                      </a:r>
                      <a:r>
                        <a:rPr sz="2250" b="1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75" dirty="0">
                          <a:latin typeface="Tahoma"/>
                          <a:cs typeface="Tahoma"/>
                        </a:rPr>
                        <a:t>ЛИЦ,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65" dirty="0">
                          <a:latin typeface="Tahoma"/>
                          <a:cs typeface="Tahoma"/>
                        </a:rPr>
                        <a:t>ПРИРАВНЕННЫХ</a:t>
                      </a:r>
                      <a:r>
                        <a:rPr sz="2250" b="1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30" dirty="0">
                          <a:latin typeface="Tahoma"/>
                          <a:cs typeface="Tahoma"/>
                        </a:rPr>
                        <a:t>К</a:t>
                      </a:r>
                      <a:r>
                        <a:rPr sz="2250" b="1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75" dirty="0">
                          <a:latin typeface="Tahoma"/>
                          <a:cs typeface="Tahoma"/>
                        </a:rPr>
                        <a:t>УЧАСТНИКАМ</a:t>
                      </a:r>
                      <a:r>
                        <a:rPr sz="2250" b="1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25" dirty="0">
                          <a:latin typeface="Tahoma"/>
                          <a:cs typeface="Tahoma"/>
                        </a:rPr>
                        <a:t>ВЕЛИКОЙ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35" dirty="0">
                          <a:latin typeface="Tahoma"/>
                          <a:cs typeface="Tahoma"/>
                        </a:rPr>
                        <a:t>ОТЕЧЕСТВЕННОЙ </a:t>
                      </a:r>
                      <a:r>
                        <a:rPr sz="2250" b="1" spc="-6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55" dirty="0">
                          <a:latin typeface="Tahoma"/>
                          <a:cs typeface="Tahoma"/>
                        </a:rPr>
                        <a:t>ВОЙНЫ</a:t>
                      </a:r>
                      <a:r>
                        <a:rPr sz="22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2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80" dirty="0">
                          <a:latin typeface="Tahoma"/>
                          <a:cs typeface="Tahoma"/>
                        </a:rPr>
                        <a:t>ИНВАЛИДАМ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40" dirty="0">
                          <a:latin typeface="Tahoma"/>
                          <a:cs typeface="Tahoma"/>
                        </a:rPr>
                        <a:t>ПО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55" dirty="0">
                          <a:latin typeface="Tahoma"/>
                          <a:cs typeface="Tahoma"/>
                        </a:rPr>
                        <a:t>ЛЬГОТАМ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2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70" dirty="0">
                          <a:latin typeface="Tahoma"/>
                          <a:cs typeface="Tahoma"/>
                        </a:rPr>
                        <a:t>ГАРАНТИЯМ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198120" marB="0">
                    <a:lnT w="79272">
                      <a:solidFill>
                        <a:srgbClr val="FFFFFF"/>
                      </a:solidFill>
                      <a:prstDash val="solid"/>
                    </a:lnT>
                    <a:lnB w="79269">
                      <a:solidFill>
                        <a:srgbClr val="FFFFFF"/>
                      </a:solidFill>
                      <a:prstDash val="solid"/>
                    </a:lnB>
                    <a:solidFill>
                      <a:srgbClr val="FAC407"/>
                    </a:solidFill>
                  </a:tcPr>
                </a:tc>
              </a:tr>
              <a:tr h="961429">
                <a:tc>
                  <a:txBody>
                    <a:bodyPr/>
                    <a:lstStyle/>
                    <a:p>
                      <a:pPr marL="1069975" marR="1144905">
                        <a:lnSpc>
                          <a:spcPts val="2550"/>
                        </a:lnSpc>
                        <a:spcBef>
                          <a:spcPts val="1595"/>
                        </a:spcBef>
                      </a:pPr>
                      <a:r>
                        <a:rPr sz="2250" b="1" spc="175" dirty="0">
                          <a:latin typeface="Tahoma"/>
                          <a:cs typeface="Tahoma"/>
                        </a:rPr>
                        <a:t>КВОТА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10" dirty="0">
                          <a:latin typeface="Tahoma"/>
                          <a:cs typeface="Tahoma"/>
                        </a:rPr>
                        <a:t>ДЛЯ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25" dirty="0">
                          <a:latin typeface="Tahoma"/>
                          <a:cs typeface="Tahoma"/>
                        </a:rPr>
                        <a:t>ЛИЦ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75" dirty="0">
                          <a:latin typeface="Tahoma"/>
                          <a:cs typeface="Tahoma"/>
                        </a:rPr>
                        <a:t>КАЗАХСКОЙ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45" dirty="0">
                          <a:latin typeface="Tahoma"/>
                          <a:cs typeface="Tahoma"/>
                        </a:rPr>
                        <a:t>НАЦИОНАЛЬНОСТИ,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40" dirty="0">
                          <a:latin typeface="Tahoma"/>
                          <a:cs typeface="Tahoma"/>
                        </a:rPr>
                        <a:t>НЕ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95" dirty="0">
                          <a:latin typeface="Tahoma"/>
                          <a:cs typeface="Tahoma"/>
                        </a:rPr>
                        <a:t>ЯВЛЯЮЩИХСЯ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204" dirty="0">
                          <a:latin typeface="Tahoma"/>
                          <a:cs typeface="Tahoma"/>
                        </a:rPr>
                        <a:t>ГРАЖДАНАМИ </a:t>
                      </a:r>
                      <a:r>
                        <a:rPr sz="2250" b="1" spc="-6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35" dirty="0">
                          <a:latin typeface="Tahoma"/>
                          <a:cs typeface="Tahoma"/>
                        </a:rPr>
                        <a:t>РЕСПУБЛИКИ</a:t>
                      </a:r>
                      <a:r>
                        <a:rPr sz="22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95" dirty="0">
                          <a:latin typeface="Tahoma"/>
                          <a:cs typeface="Tahoma"/>
                        </a:rPr>
                        <a:t>КАЗАХСТАН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-220" dirty="0">
                          <a:latin typeface="Tahoma"/>
                          <a:cs typeface="Tahoma"/>
                        </a:rPr>
                        <a:t>(4%)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202565" marB="0">
                    <a:lnT w="79269">
                      <a:solidFill>
                        <a:srgbClr val="FFFFFF"/>
                      </a:solidFill>
                      <a:prstDash val="solid"/>
                    </a:lnT>
                    <a:lnB w="79269">
                      <a:solidFill>
                        <a:srgbClr val="FFFFFF"/>
                      </a:solidFill>
                      <a:prstDash val="solid"/>
                    </a:lnB>
                    <a:solidFill>
                      <a:srgbClr val="FAC407"/>
                    </a:solidFill>
                  </a:tcPr>
                </a:tc>
              </a:tr>
              <a:tr h="961431">
                <a:tc>
                  <a:txBody>
                    <a:bodyPr/>
                    <a:lstStyle/>
                    <a:p>
                      <a:pPr marL="1069975" marR="3627120">
                        <a:lnSpc>
                          <a:spcPts val="2550"/>
                        </a:lnSpc>
                        <a:spcBef>
                          <a:spcPts val="1625"/>
                        </a:spcBef>
                      </a:pPr>
                      <a:r>
                        <a:rPr sz="2250" b="1" spc="175" dirty="0">
                          <a:latin typeface="Tahoma"/>
                          <a:cs typeface="Tahoma"/>
                        </a:rPr>
                        <a:t>КВОТА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10" dirty="0">
                          <a:latin typeface="Tahoma"/>
                          <a:cs typeface="Tahoma"/>
                        </a:rPr>
                        <a:t>ДЛЯ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40" dirty="0">
                          <a:latin typeface="Tahoma"/>
                          <a:cs typeface="Tahoma"/>
                        </a:rPr>
                        <a:t>ДЕТЕЙ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45" dirty="0">
                          <a:latin typeface="Tahoma"/>
                          <a:cs typeface="Tahoma"/>
                        </a:rPr>
                        <a:t>В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10" dirty="0">
                          <a:latin typeface="Tahoma"/>
                          <a:cs typeface="Tahoma"/>
                        </a:rPr>
                        <a:t>СЕМЬЯХ,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45" dirty="0">
                          <a:latin typeface="Tahoma"/>
                          <a:cs typeface="Tahoma"/>
                        </a:rPr>
                        <a:t>ВОСПИТЫВАЮЩИХ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50" dirty="0">
                          <a:latin typeface="Tahoma"/>
                          <a:cs typeface="Tahoma"/>
                        </a:rPr>
                        <a:t>ЧЕТЫРЕХ</a:t>
                      </a:r>
                      <a:r>
                        <a:rPr sz="225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2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35" dirty="0">
                          <a:latin typeface="Tahoma"/>
                          <a:cs typeface="Tahoma"/>
                        </a:rPr>
                        <a:t>БОЛЕЕ </a:t>
                      </a:r>
                      <a:r>
                        <a:rPr sz="2250" b="1" spc="-6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35" dirty="0">
                          <a:latin typeface="Tahoma"/>
                          <a:cs typeface="Tahoma"/>
                        </a:rPr>
                        <a:t>НЕСОВЕРШЕННОЛЕТНИХ</a:t>
                      </a:r>
                      <a:r>
                        <a:rPr sz="22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40" dirty="0">
                          <a:latin typeface="Tahoma"/>
                          <a:cs typeface="Tahoma"/>
                        </a:rPr>
                        <a:t>ДЕТЕЙ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-275" dirty="0">
                          <a:latin typeface="Tahoma"/>
                          <a:cs typeface="Tahoma"/>
                        </a:rPr>
                        <a:t>(5%)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206375" marB="0">
                    <a:lnT w="79269">
                      <a:solidFill>
                        <a:srgbClr val="FFFFFF"/>
                      </a:solidFill>
                      <a:prstDash val="solid"/>
                    </a:lnT>
                    <a:lnB w="79272">
                      <a:solidFill>
                        <a:srgbClr val="FFFFFF"/>
                      </a:solidFill>
                      <a:prstDash val="solid"/>
                    </a:lnB>
                    <a:solidFill>
                      <a:srgbClr val="FAC407"/>
                    </a:solidFill>
                  </a:tcPr>
                </a:tc>
              </a:tr>
              <a:tr h="961432">
                <a:tc>
                  <a:txBody>
                    <a:bodyPr/>
                    <a:lstStyle/>
                    <a:p>
                      <a:pPr marL="1069975" marR="6412865">
                        <a:lnSpc>
                          <a:spcPts val="2550"/>
                        </a:lnSpc>
                        <a:spcBef>
                          <a:spcPts val="1595"/>
                        </a:spcBef>
                      </a:pPr>
                      <a:r>
                        <a:rPr sz="2250" b="1" spc="175" dirty="0">
                          <a:latin typeface="Tahoma"/>
                          <a:cs typeface="Tahoma"/>
                        </a:rPr>
                        <a:t>КВОТА </a:t>
                      </a:r>
                      <a:r>
                        <a:rPr sz="2250" b="1" spc="229" dirty="0">
                          <a:latin typeface="Tahoma"/>
                          <a:cs typeface="Tahoma"/>
                        </a:rPr>
                        <a:t>НА </a:t>
                      </a:r>
                      <a:r>
                        <a:rPr sz="2250" b="1" spc="140" dirty="0">
                          <a:latin typeface="Tahoma"/>
                          <a:cs typeface="Tahoma"/>
                        </a:rPr>
                        <a:t>ДЕТЕЙ </a:t>
                      </a:r>
                      <a:r>
                        <a:rPr sz="2250" b="1" spc="145" dirty="0">
                          <a:latin typeface="Tahoma"/>
                          <a:cs typeface="Tahoma"/>
                        </a:rPr>
                        <a:t>В </a:t>
                      </a:r>
                      <a:r>
                        <a:rPr sz="2250" b="1" spc="140" dirty="0">
                          <a:latin typeface="Tahoma"/>
                          <a:cs typeface="Tahoma"/>
                        </a:rPr>
                        <a:t>СЕМЬЯХ </a:t>
                      </a:r>
                      <a:r>
                        <a:rPr sz="2250" b="1" spc="160" dirty="0">
                          <a:latin typeface="Tahoma"/>
                          <a:cs typeface="Tahoma"/>
                        </a:rPr>
                        <a:t>С </a:t>
                      </a:r>
                      <a:r>
                        <a:rPr sz="2250" b="1" spc="145" dirty="0">
                          <a:latin typeface="Tahoma"/>
                          <a:cs typeface="Tahoma"/>
                        </a:rPr>
                        <a:t>НЕПОЛНЫМ </a:t>
                      </a:r>
                      <a:r>
                        <a:rPr sz="2250" b="1" spc="1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60" dirty="0">
                          <a:latin typeface="Tahoma"/>
                          <a:cs typeface="Tahoma"/>
                        </a:rPr>
                        <a:t>СЕМЕЙНЫМ</a:t>
                      </a:r>
                      <a:r>
                        <a:rPr sz="22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40" dirty="0">
                          <a:latin typeface="Tahoma"/>
                          <a:cs typeface="Tahoma"/>
                        </a:rPr>
                        <a:t>ПОЛОЖЕНИЕМ</a:t>
                      </a:r>
                      <a:r>
                        <a:rPr sz="22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40" dirty="0">
                          <a:latin typeface="Tahoma"/>
                          <a:cs typeface="Tahoma"/>
                        </a:rPr>
                        <a:t>НЕ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50" dirty="0">
                          <a:latin typeface="Tahoma"/>
                          <a:cs typeface="Tahoma"/>
                        </a:rPr>
                        <a:t>МЕНЕЕ</a:t>
                      </a:r>
                      <a:r>
                        <a:rPr sz="22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50" dirty="0">
                          <a:latin typeface="Tahoma"/>
                          <a:cs typeface="Tahoma"/>
                        </a:rPr>
                        <a:t>ТРЕХ</a:t>
                      </a:r>
                      <a:r>
                        <a:rPr sz="22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10" dirty="0">
                          <a:latin typeface="Tahoma"/>
                          <a:cs typeface="Tahoma"/>
                        </a:rPr>
                        <a:t>ЛЕТ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-390" dirty="0">
                          <a:latin typeface="Tahoma"/>
                          <a:cs typeface="Tahoma"/>
                        </a:rPr>
                        <a:t>(1%)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202565" marB="0">
                    <a:lnT w="79272">
                      <a:solidFill>
                        <a:srgbClr val="FFFFFF"/>
                      </a:solidFill>
                      <a:prstDash val="solid"/>
                    </a:lnT>
                    <a:lnB w="79272">
                      <a:solidFill>
                        <a:srgbClr val="FFFFFF"/>
                      </a:solidFill>
                      <a:prstDash val="solid"/>
                    </a:lnB>
                    <a:solidFill>
                      <a:srgbClr val="FAC407"/>
                    </a:solidFill>
                  </a:tcPr>
                </a:tc>
              </a:tr>
              <a:tr h="961431">
                <a:tc>
                  <a:txBody>
                    <a:bodyPr/>
                    <a:lstStyle/>
                    <a:p>
                      <a:pPr marL="1069975">
                        <a:lnSpc>
                          <a:spcPts val="2625"/>
                        </a:lnSpc>
                        <a:spcBef>
                          <a:spcPts val="1415"/>
                        </a:spcBef>
                      </a:pPr>
                      <a:r>
                        <a:rPr sz="2250" b="1" spc="175" dirty="0">
                          <a:latin typeface="Tahoma"/>
                          <a:cs typeface="Tahoma"/>
                        </a:rPr>
                        <a:t>КВОТА</a:t>
                      </a:r>
                      <a:r>
                        <a:rPr sz="22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10" dirty="0">
                          <a:latin typeface="Tahoma"/>
                          <a:cs typeface="Tahoma"/>
                        </a:rPr>
                        <a:t>ДЛЯ</a:t>
                      </a:r>
                      <a:r>
                        <a:rPr sz="22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40" dirty="0">
                          <a:latin typeface="Tahoma"/>
                          <a:cs typeface="Tahoma"/>
                        </a:rPr>
                        <a:t>ДЕТЕЙ</a:t>
                      </a:r>
                      <a:r>
                        <a:rPr sz="22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95" dirty="0">
                          <a:latin typeface="Tahoma"/>
                          <a:cs typeface="Tahoma"/>
                        </a:rPr>
                        <a:t>ИЗ</a:t>
                      </a:r>
                      <a:r>
                        <a:rPr sz="225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10" dirty="0">
                          <a:latin typeface="Tahoma"/>
                          <a:cs typeface="Tahoma"/>
                        </a:rPr>
                        <a:t>СЕМЕЙ,</a:t>
                      </a:r>
                      <a:endParaRPr sz="2250">
                        <a:latin typeface="Tahoma"/>
                        <a:cs typeface="Tahoma"/>
                      </a:endParaRPr>
                    </a:p>
                    <a:p>
                      <a:pPr marL="1069975">
                        <a:lnSpc>
                          <a:spcPts val="2625"/>
                        </a:lnSpc>
                      </a:pPr>
                      <a:r>
                        <a:rPr sz="2250" b="1" spc="-5" dirty="0">
                          <a:latin typeface="Tahoma"/>
                          <a:cs typeface="Tahoma"/>
                        </a:rPr>
                        <a:t>ВОСПИТЫВАЮЩИ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Х </a:t>
                      </a:r>
                      <a:r>
                        <a:rPr sz="2250" b="1" spc="-5" dirty="0">
                          <a:latin typeface="Tahoma"/>
                          <a:cs typeface="Tahoma"/>
                        </a:rPr>
                        <a:t>ДЕТЕЙ-ИНВАЛИДО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В </a:t>
                      </a:r>
                      <a:r>
                        <a:rPr sz="2250" b="1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2250" b="1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2250" b="1" spc="-5" dirty="0">
                          <a:latin typeface="Tahoma"/>
                          <a:cs typeface="Tahoma"/>
                        </a:rPr>
                        <a:t>ГРУПП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Ы </a:t>
                      </a:r>
                      <a:r>
                        <a:rPr sz="2250" b="1" spc="-5" dirty="0">
                          <a:latin typeface="Tahoma"/>
                          <a:cs typeface="Tahoma"/>
                        </a:rPr>
                        <a:t>(1%</a:t>
                      </a:r>
                      <a:r>
                        <a:rPr sz="2250" b="1" dirty="0">
                          <a:latin typeface="Tahoma"/>
                          <a:cs typeface="Tahoma"/>
                        </a:rPr>
                        <a:t>)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179705" marB="0">
                    <a:lnT w="79272">
                      <a:solidFill>
                        <a:srgbClr val="FFFFFF"/>
                      </a:solidFill>
                      <a:prstDash val="solid"/>
                    </a:lnT>
                    <a:lnB w="79269">
                      <a:solidFill>
                        <a:srgbClr val="FFFFFF"/>
                      </a:solidFill>
                      <a:prstDash val="solid"/>
                    </a:lnB>
                    <a:solidFill>
                      <a:srgbClr val="FAC407"/>
                    </a:solidFill>
                  </a:tcPr>
                </a:tc>
              </a:tr>
              <a:tr h="9217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1069975">
                        <a:lnSpc>
                          <a:spcPct val="100000"/>
                        </a:lnSpc>
                      </a:pPr>
                      <a:r>
                        <a:rPr sz="2250" b="1" spc="145" dirty="0">
                          <a:latin typeface="Tahoma"/>
                          <a:cs typeface="Tahoma"/>
                        </a:rPr>
                        <a:t>СЕЛЬСКАЯ</a:t>
                      </a:r>
                      <a:r>
                        <a:rPr sz="2250" b="1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175" dirty="0">
                          <a:latin typeface="Tahoma"/>
                          <a:cs typeface="Tahoma"/>
                        </a:rPr>
                        <a:t>КВОТА</a:t>
                      </a:r>
                      <a:r>
                        <a:rPr sz="2250" b="1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-229" dirty="0">
                          <a:latin typeface="Tahoma"/>
                          <a:cs typeface="Tahoma"/>
                        </a:rPr>
                        <a:t>(35%)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T w="79269">
                      <a:solidFill>
                        <a:srgbClr val="FFFFFF"/>
                      </a:solidFill>
                      <a:prstDash val="solid"/>
                    </a:lnT>
                    <a:solidFill>
                      <a:srgbClr val="FAC407"/>
                    </a:solidFill>
                  </a:tcPr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1359355" y="3038480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342900" y="685800"/>
                </a:moveTo>
                <a:lnTo>
                  <a:pt x="296432" y="682664"/>
                </a:lnTo>
                <a:lnTo>
                  <a:pt x="251846" y="673530"/>
                </a:lnTo>
                <a:lnTo>
                  <a:pt x="209552" y="658811"/>
                </a:lnTo>
                <a:lnTo>
                  <a:pt x="169963" y="638918"/>
                </a:lnTo>
                <a:lnTo>
                  <a:pt x="133489" y="614262"/>
                </a:lnTo>
                <a:lnTo>
                  <a:pt x="100544" y="585255"/>
                </a:lnTo>
                <a:lnTo>
                  <a:pt x="71537" y="552310"/>
                </a:lnTo>
                <a:lnTo>
                  <a:pt x="46881" y="515836"/>
                </a:lnTo>
                <a:lnTo>
                  <a:pt x="26988" y="476247"/>
                </a:lnTo>
                <a:lnTo>
                  <a:pt x="12269" y="433953"/>
                </a:lnTo>
                <a:lnTo>
                  <a:pt x="3135" y="389367"/>
                </a:lnTo>
                <a:lnTo>
                  <a:pt x="0" y="342900"/>
                </a:lnTo>
                <a:lnTo>
                  <a:pt x="3135" y="296432"/>
                </a:lnTo>
                <a:lnTo>
                  <a:pt x="12269" y="251846"/>
                </a:lnTo>
                <a:lnTo>
                  <a:pt x="26988" y="209552"/>
                </a:lnTo>
                <a:lnTo>
                  <a:pt x="46881" y="169963"/>
                </a:lnTo>
                <a:lnTo>
                  <a:pt x="71537" y="133489"/>
                </a:lnTo>
                <a:lnTo>
                  <a:pt x="100544" y="100544"/>
                </a:lnTo>
                <a:lnTo>
                  <a:pt x="133489" y="71537"/>
                </a:lnTo>
                <a:lnTo>
                  <a:pt x="169963" y="46881"/>
                </a:lnTo>
                <a:lnTo>
                  <a:pt x="209552" y="26988"/>
                </a:lnTo>
                <a:lnTo>
                  <a:pt x="251846" y="12269"/>
                </a:lnTo>
                <a:lnTo>
                  <a:pt x="296432" y="3135"/>
                </a:lnTo>
                <a:lnTo>
                  <a:pt x="342900" y="0"/>
                </a:lnTo>
                <a:lnTo>
                  <a:pt x="389367" y="3135"/>
                </a:lnTo>
                <a:lnTo>
                  <a:pt x="433953" y="12269"/>
                </a:lnTo>
                <a:lnTo>
                  <a:pt x="476247" y="26988"/>
                </a:lnTo>
                <a:lnTo>
                  <a:pt x="515836" y="46881"/>
                </a:lnTo>
                <a:lnTo>
                  <a:pt x="552310" y="71537"/>
                </a:lnTo>
                <a:lnTo>
                  <a:pt x="585255" y="100544"/>
                </a:lnTo>
                <a:lnTo>
                  <a:pt x="614262" y="133489"/>
                </a:lnTo>
                <a:lnTo>
                  <a:pt x="638918" y="169963"/>
                </a:lnTo>
                <a:lnTo>
                  <a:pt x="658811" y="209552"/>
                </a:lnTo>
                <a:lnTo>
                  <a:pt x="662951" y="221449"/>
                </a:lnTo>
                <a:lnTo>
                  <a:pt x="496490" y="221449"/>
                </a:lnTo>
                <a:lnTo>
                  <a:pt x="485744" y="223544"/>
                </a:lnTo>
                <a:lnTo>
                  <a:pt x="476290" y="229831"/>
                </a:lnTo>
                <a:lnTo>
                  <a:pt x="391803" y="314316"/>
                </a:lnTo>
                <a:lnTo>
                  <a:pt x="217884" y="314316"/>
                </a:lnTo>
                <a:lnTo>
                  <a:pt x="207138" y="316411"/>
                </a:lnTo>
                <a:lnTo>
                  <a:pt x="197684" y="322698"/>
                </a:lnTo>
                <a:lnTo>
                  <a:pt x="191397" y="332153"/>
                </a:lnTo>
                <a:lnTo>
                  <a:pt x="189302" y="342900"/>
                </a:lnTo>
                <a:lnTo>
                  <a:pt x="191397" y="353646"/>
                </a:lnTo>
                <a:lnTo>
                  <a:pt x="197684" y="363101"/>
                </a:lnTo>
                <a:lnTo>
                  <a:pt x="296123" y="461541"/>
                </a:lnTo>
                <a:lnTo>
                  <a:pt x="303438" y="464345"/>
                </a:lnTo>
                <a:lnTo>
                  <a:pt x="662953" y="464345"/>
                </a:lnTo>
                <a:lnTo>
                  <a:pt x="658811" y="476247"/>
                </a:lnTo>
                <a:lnTo>
                  <a:pt x="638918" y="515836"/>
                </a:lnTo>
                <a:lnTo>
                  <a:pt x="614262" y="552310"/>
                </a:lnTo>
                <a:lnTo>
                  <a:pt x="585255" y="585255"/>
                </a:lnTo>
                <a:lnTo>
                  <a:pt x="552310" y="614262"/>
                </a:lnTo>
                <a:lnTo>
                  <a:pt x="515836" y="638918"/>
                </a:lnTo>
                <a:lnTo>
                  <a:pt x="476247" y="658811"/>
                </a:lnTo>
                <a:lnTo>
                  <a:pt x="433953" y="673530"/>
                </a:lnTo>
                <a:lnTo>
                  <a:pt x="389367" y="682664"/>
                </a:lnTo>
                <a:lnTo>
                  <a:pt x="342900" y="685800"/>
                </a:lnTo>
                <a:close/>
              </a:path>
              <a:path w="685800" h="685800">
                <a:moveTo>
                  <a:pt x="662953" y="464345"/>
                </a:moveTo>
                <a:lnTo>
                  <a:pt x="318067" y="464345"/>
                </a:lnTo>
                <a:lnTo>
                  <a:pt x="325382" y="461541"/>
                </a:lnTo>
                <a:lnTo>
                  <a:pt x="516694" y="270234"/>
                </a:lnTo>
                <a:lnTo>
                  <a:pt x="522977" y="260777"/>
                </a:lnTo>
                <a:lnTo>
                  <a:pt x="525072" y="250031"/>
                </a:lnTo>
                <a:lnTo>
                  <a:pt x="522977" y="239285"/>
                </a:lnTo>
                <a:lnTo>
                  <a:pt x="516694" y="229831"/>
                </a:lnTo>
                <a:lnTo>
                  <a:pt x="507237" y="223544"/>
                </a:lnTo>
                <a:lnTo>
                  <a:pt x="496490" y="221449"/>
                </a:lnTo>
                <a:lnTo>
                  <a:pt x="662951" y="221449"/>
                </a:lnTo>
                <a:lnTo>
                  <a:pt x="673530" y="251846"/>
                </a:lnTo>
                <a:lnTo>
                  <a:pt x="682664" y="296432"/>
                </a:lnTo>
                <a:lnTo>
                  <a:pt x="685800" y="342900"/>
                </a:lnTo>
                <a:lnTo>
                  <a:pt x="682664" y="389367"/>
                </a:lnTo>
                <a:lnTo>
                  <a:pt x="673530" y="433953"/>
                </a:lnTo>
                <a:lnTo>
                  <a:pt x="662953" y="464345"/>
                </a:lnTo>
                <a:close/>
              </a:path>
              <a:path w="685800" h="685800">
                <a:moveTo>
                  <a:pt x="310753" y="395363"/>
                </a:moveTo>
                <a:lnTo>
                  <a:pt x="238087" y="322698"/>
                </a:lnTo>
                <a:lnTo>
                  <a:pt x="228630" y="316411"/>
                </a:lnTo>
                <a:lnTo>
                  <a:pt x="217884" y="314316"/>
                </a:lnTo>
                <a:lnTo>
                  <a:pt x="391803" y="314316"/>
                </a:lnTo>
                <a:lnTo>
                  <a:pt x="310753" y="3953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59355" y="3999913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342900" y="685800"/>
                </a:moveTo>
                <a:lnTo>
                  <a:pt x="296432" y="682664"/>
                </a:lnTo>
                <a:lnTo>
                  <a:pt x="251846" y="673530"/>
                </a:lnTo>
                <a:lnTo>
                  <a:pt x="209552" y="658811"/>
                </a:lnTo>
                <a:lnTo>
                  <a:pt x="169963" y="638918"/>
                </a:lnTo>
                <a:lnTo>
                  <a:pt x="133489" y="614262"/>
                </a:lnTo>
                <a:lnTo>
                  <a:pt x="100544" y="585255"/>
                </a:lnTo>
                <a:lnTo>
                  <a:pt x="71537" y="552310"/>
                </a:lnTo>
                <a:lnTo>
                  <a:pt x="46881" y="515836"/>
                </a:lnTo>
                <a:lnTo>
                  <a:pt x="26988" y="476247"/>
                </a:lnTo>
                <a:lnTo>
                  <a:pt x="12269" y="433953"/>
                </a:lnTo>
                <a:lnTo>
                  <a:pt x="3135" y="389367"/>
                </a:lnTo>
                <a:lnTo>
                  <a:pt x="0" y="342900"/>
                </a:lnTo>
                <a:lnTo>
                  <a:pt x="3135" y="296432"/>
                </a:lnTo>
                <a:lnTo>
                  <a:pt x="12269" y="251846"/>
                </a:lnTo>
                <a:lnTo>
                  <a:pt x="26988" y="209552"/>
                </a:lnTo>
                <a:lnTo>
                  <a:pt x="46881" y="169963"/>
                </a:lnTo>
                <a:lnTo>
                  <a:pt x="71537" y="133489"/>
                </a:lnTo>
                <a:lnTo>
                  <a:pt x="100544" y="100544"/>
                </a:lnTo>
                <a:lnTo>
                  <a:pt x="133489" y="71537"/>
                </a:lnTo>
                <a:lnTo>
                  <a:pt x="169963" y="46881"/>
                </a:lnTo>
                <a:lnTo>
                  <a:pt x="209552" y="26988"/>
                </a:lnTo>
                <a:lnTo>
                  <a:pt x="251846" y="12269"/>
                </a:lnTo>
                <a:lnTo>
                  <a:pt x="296432" y="3135"/>
                </a:lnTo>
                <a:lnTo>
                  <a:pt x="342900" y="0"/>
                </a:lnTo>
                <a:lnTo>
                  <a:pt x="389367" y="3135"/>
                </a:lnTo>
                <a:lnTo>
                  <a:pt x="433953" y="12269"/>
                </a:lnTo>
                <a:lnTo>
                  <a:pt x="476247" y="26988"/>
                </a:lnTo>
                <a:lnTo>
                  <a:pt x="515836" y="46881"/>
                </a:lnTo>
                <a:lnTo>
                  <a:pt x="552310" y="71537"/>
                </a:lnTo>
                <a:lnTo>
                  <a:pt x="585255" y="100544"/>
                </a:lnTo>
                <a:lnTo>
                  <a:pt x="614262" y="133489"/>
                </a:lnTo>
                <a:lnTo>
                  <a:pt x="638918" y="169963"/>
                </a:lnTo>
                <a:lnTo>
                  <a:pt x="658811" y="209552"/>
                </a:lnTo>
                <a:lnTo>
                  <a:pt x="662951" y="221449"/>
                </a:lnTo>
                <a:lnTo>
                  <a:pt x="496490" y="221449"/>
                </a:lnTo>
                <a:lnTo>
                  <a:pt x="485744" y="223544"/>
                </a:lnTo>
                <a:lnTo>
                  <a:pt x="476290" y="229831"/>
                </a:lnTo>
                <a:lnTo>
                  <a:pt x="391803" y="314316"/>
                </a:lnTo>
                <a:lnTo>
                  <a:pt x="217884" y="314316"/>
                </a:lnTo>
                <a:lnTo>
                  <a:pt x="207138" y="316411"/>
                </a:lnTo>
                <a:lnTo>
                  <a:pt x="197684" y="322698"/>
                </a:lnTo>
                <a:lnTo>
                  <a:pt x="191397" y="332153"/>
                </a:lnTo>
                <a:lnTo>
                  <a:pt x="189302" y="342900"/>
                </a:lnTo>
                <a:lnTo>
                  <a:pt x="191397" y="353646"/>
                </a:lnTo>
                <a:lnTo>
                  <a:pt x="197684" y="363101"/>
                </a:lnTo>
                <a:lnTo>
                  <a:pt x="296123" y="461541"/>
                </a:lnTo>
                <a:lnTo>
                  <a:pt x="303438" y="464345"/>
                </a:lnTo>
                <a:lnTo>
                  <a:pt x="662953" y="464345"/>
                </a:lnTo>
                <a:lnTo>
                  <a:pt x="658811" y="476247"/>
                </a:lnTo>
                <a:lnTo>
                  <a:pt x="638918" y="515836"/>
                </a:lnTo>
                <a:lnTo>
                  <a:pt x="614262" y="552310"/>
                </a:lnTo>
                <a:lnTo>
                  <a:pt x="585255" y="585255"/>
                </a:lnTo>
                <a:lnTo>
                  <a:pt x="552310" y="614262"/>
                </a:lnTo>
                <a:lnTo>
                  <a:pt x="515836" y="638918"/>
                </a:lnTo>
                <a:lnTo>
                  <a:pt x="476247" y="658811"/>
                </a:lnTo>
                <a:lnTo>
                  <a:pt x="433953" y="673530"/>
                </a:lnTo>
                <a:lnTo>
                  <a:pt x="389367" y="682664"/>
                </a:lnTo>
                <a:lnTo>
                  <a:pt x="342900" y="685800"/>
                </a:lnTo>
                <a:close/>
              </a:path>
              <a:path w="685800" h="685800">
                <a:moveTo>
                  <a:pt x="662953" y="464345"/>
                </a:moveTo>
                <a:lnTo>
                  <a:pt x="318067" y="464345"/>
                </a:lnTo>
                <a:lnTo>
                  <a:pt x="325382" y="461541"/>
                </a:lnTo>
                <a:lnTo>
                  <a:pt x="516694" y="270234"/>
                </a:lnTo>
                <a:lnTo>
                  <a:pt x="522977" y="260777"/>
                </a:lnTo>
                <a:lnTo>
                  <a:pt x="525072" y="250031"/>
                </a:lnTo>
                <a:lnTo>
                  <a:pt x="522977" y="239285"/>
                </a:lnTo>
                <a:lnTo>
                  <a:pt x="516694" y="229831"/>
                </a:lnTo>
                <a:lnTo>
                  <a:pt x="507237" y="223544"/>
                </a:lnTo>
                <a:lnTo>
                  <a:pt x="496490" y="221449"/>
                </a:lnTo>
                <a:lnTo>
                  <a:pt x="662951" y="221449"/>
                </a:lnTo>
                <a:lnTo>
                  <a:pt x="673530" y="251846"/>
                </a:lnTo>
                <a:lnTo>
                  <a:pt x="682664" y="296432"/>
                </a:lnTo>
                <a:lnTo>
                  <a:pt x="685800" y="342900"/>
                </a:lnTo>
                <a:lnTo>
                  <a:pt x="682664" y="389367"/>
                </a:lnTo>
                <a:lnTo>
                  <a:pt x="673530" y="433953"/>
                </a:lnTo>
                <a:lnTo>
                  <a:pt x="662953" y="464345"/>
                </a:lnTo>
                <a:close/>
              </a:path>
              <a:path w="685800" h="685800">
                <a:moveTo>
                  <a:pt x="310753" y="395363"/>
                </a:moveTo>
                <a:lnTo>
                  <a:pt x="238087" y="322698"/>
                </a:lnTo>
                <a:lnTo>
                  <a:pt x="228630" y="316411"/>
                </a:lnTo>
                <a:lnTo>
                  <a:pt x="217884" y="314316"/>
                </a:lnTo>
                <a:lnTo>
                  <a:pt x="391803" y="314316"/>
                </a:lnTo>
                <a:lnTo>
                  <a:pt x="310753" y="3953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59355" y="4961343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342900" y="685800"/>
                </a:moveTo>
                <a:lnTo>
                  <a:pt x="296432" y="682664"/>
                </a:lnTo>
                <a:lnTo>
                  <a:pt x="251846" y="673530"/>
                </a:lnTo>
                <a:lnTo>
                  <a:pt x="209552" y="658811"/>
                </a:lnTo>
                <a:lnTo>
                  <a:pt x="169963" y="638918"/>
                </a:lnTo>
                <a:lnTo>
                  <a:pt x="133489" y="614262"/>
                </a:lnTo>
                <a:lnTo>
                  <a:pt x="100544" y="585255"/>
                </a:lnTo>
                <a:lnTo>
                  <a:pt x="71537" y="552310"/>
                </a:lnTo>
                <a:lnTo>
                  <a:pt x="46881" y="515836"/>
                </a:lnTo>
                <a:lnTo>
                  <a:pt x="26988" y="476247"/>
                </a:lnTo>
                <a:lnTo>
                  <a:pt x="12269" y="433953"/>
                </a:lnTo>
                <a:lnTo>
                  <a:pt x="3135" y="389367"/>
                </a:lnTo>
                <a:lnTo>
                  <a:pt x="0" y="342900"/>
                </a:lnTo>
                <a:lnTo>
                  <a:pt x="3135" y="296432"/>
                </a:lnTo>
                <a:lnTo>
                  <a:pt x="12269" y="251846"/>
                </a:lnTo>
                <a:lnTo>
                  <a:pt x="26988" y="209552"/>
                </a:lnTo>
                <a:lnTo>
                  <a:pt x="46881" y="169963"/>
                </a:lnTo>
                <a:lnTo>
                  <a:pt x="71537" y="133489"/>
                </a:lnTo>
                <a:lnTo>
                  <a:pt x="100544" y="100544"/>
                </a:lnTo>
                <a:lnTo>
                  <a:pt x="133489" y="71537"/>
                </a:lnTo>
                <a:lnTo>
                  <a:pt x="169963" y="46881"/>
                </a:lnTo>
                <a:lnTo>
                  <a:pt x="209552" y="26988"/>
                </a:lnTo>
                <a:lnTo>
                  <a:pt x="251846" y="12269"/>
                </a:lnTo>
                <a:lnTo>
                  <a:pt x="296432" y="3135"/>
                </a:lnTo>
                <a:lnTo>
                  <a:pt x="342900" y="0"/>
                </a:lnTo>
                <a:lnTo>
                  <a:pt x="389367" y="3135"/>
                </a:lnTo>
                <a:lnTo>
                  <a:pt x="433953" y="12269"/>
                </a:lnTo>
                <a:lnTo>
                  <a:pt x="476247" y="26988"/>
                </a:lnTo>
                <a:lnTo>
                  <a:pt x="515836" y="46881"/>
                </a:lnTo>
                <a:lnTo>
                  <a:pt x="552310" y="71537"/>
                </a:lnTo>
                <a:lnTo>
                  <a:pt x="585255" y="100544"/>
                </a:lnTo>
                <a:lnTo>
                  <a:pt x="614262" y="133489"/>
                </a:lnTo>
                <a:lnTo>
                  <a:pt x="638918" y="169963"/>
                </a:lnTo>
                <a:lnTo>
                  <a:pt x="658811" y="209552"/>
                </a:lnTo>
                <a:lnTo>
                  <a:pt x="662951" y="221449"/>
                </a:lnTo>
                <a:lnTo>
                  <a:pt x="496490" y="221449"/>
                </a:lnTo>
                <a:lnTo>
                  <a:pt x="485744" y="223544"/>
                </a:lnTo>
                <a:lnTo>
                  <a:pt x="476290" y="229831"/>
                </a:lnTo>
                <a:lnTo>
                  <a:pt x="391803" y="314316"/>
                </a:lnTo>
                <a:lnTo>
                  <a:pt x="217884" y="314316"/>
                </a:lnTo>
                <a:lnTo>
                  <a:pt x="207138" y="316411"/>
                </a:lnTo>
                <a:lnTo>
                  <a:pt x="197684" y="322698"/>
                </a:lnTo>
                <a:lnTo>
                  <a:pt x="191397" y="332153"/>
                </a:lnTo>
                <a:lnTo>
                  <a:pt x="189302" y="342900"/>
                </a:lnTo>
                <a:lnTo>
                  <a:pt x="191397" y="353646"/>
                </a:lnTo>
                <a:lnTo>
                  <a:pt x="197684" y="363101"/>
                </a:lnTo>
                <a:lnTo>
                  <a:pt x="296123" y="461541"/>
                </a:lnTo>
                <a:lnTo>
                  <a:pt x="303438" y="464345"/>
                </a:lnTo>
                <a:lnTo>
                  <a:pt x="662953" y="464345"/>
                </a:lnTo>
                <a:lnTo>
                  <a:pt x="658811" y="476247"/>
                </a:lnTo>
                <a:lnTo>
                  <a:pt x="638918" y="515836"/>
                </a:lnTo>
                <a:lnTo>
                  <a:pt x="614262" y="552310"/>
                </a:lnTo>
                <a:lnTo>
                  <a:pt x="585255" y="585255"/>
                </a:lnTo>
                <a:lnTo>
                  <a:pt x="552310" y="614262"/>
                </a:lnTo>
                <a:lnTo>
                  <a:pt x="515836" y="638918"/>
                </a:lnTo>
                <a:lnTo>
                  <a:pt x="476247" y="658811"/>
                </a:lnTo>
                <a:lnTo>
                  <a:pt x="433953" y="673530"/>
                </a:lnTo>
                <a:lnTo>
                  <a:pt x="389367" y="682664"/>
                </a:lnTo>
                <a:lnTo>
                  <a:pt x="342900" y="685800"/>
                </a:lnTo>
                <a:close/>
              </a:path>
              <a:path w="685800" h="685800">
                <a:moveTo>
                  <a:pt x="662953" y="464345"/>
                </a:moveTo>
                <a:lnTo>
                  <a:pt x="318067" y="464345"/>
                </a:lnTo>
                <a:lnTo>
                  <a:pt x="325382" y="461541"/>
                </a:lnTo>
                <a:lnTo>
                  <a:pt x="516694" y="270234"/>
                </a:lnTo>
                <a:lnTo>
                  <a:pt x="522977" y="260777"/>
                </a:lnTo>
                <a:lnTo>
                  <a:pt x="525072" y="250031"/>
                </a:lnTo>
                <a:lnTo>
                  <a:pt x="522977" y="239285"/>
                </a:lnTo>
                <a:lnTo>
                  <a:pt x="516694" y="229831"/>
                </a:lnTo>
                <a:lnTo>
                  <a:pt x="507237" y="223544"/>
                </a:lnTo>
                <a:lnTo>
                  <a:pt x="496490" y="221449"/>
                </a:lnTo>
                <a:lnTo>
                  <a:pt x="662951" y="221449"/>
                </a:lnTo>
                <a:lnTo>
                  <a:pt x="673530" y="251846"/>
                </a:lnTo>
                <a:lnTo>
                  <a:pt x="682664" y="296432"/>
                </a:lnTo>
                <a:lnTo>
                  <a:pt x="685800" y="342900"/>
                </a:lnTo>
                <a:lnTo>
                  <a:pt x="682664" y="389367"/>
                </a:lnTo>
                <a:lnTo>
                  <a:pt x="673530" y="433953"/>
                </a:lnTo>
                <a:lnTo>
                  <a:pt x="662953" y="464345"/>
                </a:lnTo>
                <a:close/>
              </a:path>
              <a:path w="685800" h="685800">
                <a:moveTo>
                  <a:pt x="310753" y="395363"/>
                </a:moveTo>
                <a:lnTo>
                  <a:pt x="238087" y="322698"/>
                </a:lnTo>
                <a:lnTo>
                  <a:pt x="228630" y="316411"/>
                </a:lnTo>
                <a:lnTo>
                  <a:pt x="217884" y="314316"/>
                </a:lnTo>
                <a:lnTo>
                  <a:pt x="391803" y="314316"/>
                </a:lnTo>
                <a:lnTo>
                  <a:pt x="310753" y="3953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59355" y="5922775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342900" y="685800"/>
                </a:moveTo>
                <a:lnTo>
                  <a:pt x="296432" y="682664"/>
                </a:lnTo>
                <a:lnTo>
                  <a:pt x="251846" y="673530"/>
                </a:lnTo>
                <a:lnTo>
                  <a:pt x="209552" y="658811"/>
                </a:lnTo>
                <a:lnTo>
                  <a:pt x="169963" y="638918"/>
                </a:lnTo>
                <a:lnTo>
                  <a:pt x="133489" y="614262"/>
                </a:lnTo>
                <a:lnTo>
                  <a:pt x="100544" y="585255"/>
                </a:lnTo>
                <a:lnTo>
                  <a:pt x="71537" y="552310"/>
                </a:lnTo>
                <a:lnTo>
                  <a:pt x="46881" y="515836"/>
                </a:lnTo>
                <a:lnTo>
                  <a:pt x="26988" y="476247"/>
                </a:lnTo>
                <a:lnTo>
                  <a:pt x="12269" y="433953"/>
                </a:lnTo>
                <a:lnTo>
                  <a:pt x="3135" y="389367"/>
                </a:lnTo>
                <a:lnTo>
                  <a:pt x="0" y="342900"/>
                </a:lnTo>
                <a:lnTo>
                  <a:pt x="3135" y="296432"/>
                </a:lnTo>
                <a:lnTo>
                  <a:pt x="12269" y="251846"/>
                </a:lnTo>
                <a:lnTo>
                  <a:pt x="26988" y="209552"/>
                </a:lnTo>
                <a:lnTo>
                  <a:pt x="46881" y="169963"/>
                </a:lnTo>
                <a:lnTo>
                  <a:pt x="71537" y="133489"/>
                </a:lnTo>
                <a:lnTo>
                  <a:pt x="100544" y="100544"/>
                </a:lnTo>
                <a:lnTo>
                  <a:pt x="133489" y="71537"/>
                </a:lnTo>
                <a:lnTo>
                  <a:pt x="169963" y="46881"/>
                </a:lnTo>
                <a:lnTo>
                  <a:pt x="209552" y="26988"/>
                </a:lnTo>
                <a:lnTo>
                  <a:pt x="251846" y="12269"/>
                </a:lnTo>
                <a:lnTo>
                  <a:pt x="296432" y="3135"/>
                </a:lnTo>
                <a:lnTo>
                  <a:pt x="342900" y="0"/>
                </a:lnTo>
                <a:lnTo>
                  <a:pt x="389367" y="3135"/>
                </a:lnTo>
                <a:lnTo>
                  <a:pt x="433953" y="12269"/>
                </a:lnTo>
                <a:lnTo>
                  <a:pt x="476247" y="26988"/>
                </a:lnTo>
                <a:lnTo>
                  <a:pt x="515836" y="46881"/>
                </a:lnTo>
                <a:lnTo>
                  <a:pt x="552310" y="71537"/>
                </a:lnTo>
                <a:lnTo>
                  <a:pt x="585255" y="100544"/>
                </a:lnTo>
                <a:lnTo>
                  <a:pt x="614262" y="133489"/>
                </a:lnTo>
                <a:lnTo>
                  <a:pt x="638918" y="169963"/>
                </a:lnTo>
                <a:lnTo>
                  <a:pt x="658811" y="209552"/>
                </a:lnTo>
                <a:lnTo>
                  <a:pt x="662951" y="221449"/>
                </a:lnTo>
                <a:lnTo>
                  <a:pt x="496490" y="221449"/>
                </a:lnTo>
                <a:lnTo>
                  <a:pt x="485744" y="223544"/>
                </a:lnTo>
                <a:lnTo>
                  <a:pt x="476290" y="229831"/>
                </a:lnTo>
                <a:lnTo>
                  <a:pt x="391803" y="314316"/>
                </a:lnTo>
                <a:lnTo>
                  <a:pt x="217884" y="314316"/>
                </a:lnTo>
                <a:lnTo>
                  <a:pt x="207138" y="316411"/>
                </a:lnTo>
                <a:lnTo>
                  <a:pt x="197684" y="322698"/>
                </a:lnTo>
                <a:lnTo>
                  <a:pt x="191397" y="332153"/>
                </a:lnTo>
                <a:lnTo>
                  <a:pt x="189302" y="342900"/>
                </a:lnTo>
                <a:lnTo>
                  <a:pt x="191397" y="353646"/>
                </a:lnTo>
                <a:lnTo>
                  <a:pt x="197684" y="363101"/>
                </a:lnTo>
                <a:lnTo>
                  <a:pt x="296123" y="461541"/>
                </a:lnTo>
                <a:lnTo>
                  <a:pt x="303438" y="464345"/>
                </a:lnTo>
                <a:lnTo>
                  <a:pt x="662953" y="464345"/>
                </a:lnTo>
                <a:lnTo>
                  <a:pt x="658811" y="476247"/>
                </a:lnTo>
                <a:lnTo>
                  <a:pt x="638918" y="515836"/>
                </a:lnTo>
                <a:lnTo>
                  <a:pt x="614262" y="552310"/>
                </a:lnTo>
                <a:lnTo>
                  <a:pt x="585255" y="585255"/>
                </a:lnTo>
                <a:lnTo>
                  <a:pt x="552310" y="614262"/>
                </a:lnTo>
                <a:lnTo>
                  <a:pt x="515836" y="638918"/>
                </a:lnTo>
                <a:lnTo>
                  <a:pt x="476247" y="658811"/>
                </a:lnTo>
                <a:lnTo>
                  <a:pt x="433953" y="673530"/>
                </a:lnTo>
                <a:lnTo>
                  <a:pt x="389367" y="682664"/>
                </a:lnTo>
                <a:lnTo>
                  <a:pt x="342900" y="685800"/>
                </a:lnTo>
                <a:close/>
              </a:path>
              <a:path w="685800" h="685800">
                <a:moveTo>
                  <a:pt x="662953" y="464345"/>
                </a:moveTo>
                <a:lnTo>
                  <a:pt x="318067" y="464345"/>
                </a:lnTo>
                <a:lnTo>
                  <a:pt x="325382" y="461541"/>
                </a:lnTo>
                <a:lnTo>
                  <a:pt x="516694" y="270234"/>
                </a:lnTo>
                <a:lnTo>
                  <a:pt x="522977" y="260777"/>
                </a:lnTo>
                <a:lnTo>
                  <a:pt x="525072" y="250031"/>
                </a:lnTo>
                <a:lnTo>
                  <a:pt x="522977" y="239285"/>
                </a:lnTo>
                <a:lnTo>
                  <a:pt x="516694" y="229831"/>
                </a:lnTo>
                <a:lnTo>
                  <a:pt x="507237" y="223544"/>
                </a:lnTo>
                <a:lnTo>
                  <a:pt x="496490" y="221449"/>
                </a:lnTo>
                <a:lnTo>
                  <a:pt x="662951" y="221449"/>
                </a:lnTo>
                <a:lnTo>
                  <a:pt x="673530" y="251846"/>
                </a:lnTo>
                <a:lnTo>
                  <a:pt x="682664" y="296432"/>
                </a:lnTo>
                <a:lnTo>
                  <a:pt x="685800" y="342900"/>
                </a:lnTo>
                <a:lnTo>
                  <a:pt x="682664" y="389367"/>
                </a:lnTo>
                <a:lnTo>
                  <a:pt x="673530" y="433953"/>
                </a:lnTo>
                <a:lnTo>
                  <a:pt x="662953" y="464345"/>
                </a:lnTo>
                <a:close/>
              </a:path>
              <a:path w="685800" h="685800">
                <a:moveTo>
                  <a:pt x="310753" y="395363"/>
                </a:moveTo>
                <a:lnTo>
                  <a:pt x="238087" y="322698"/>
                </a:lnTo>
                <a:lnTo>
                  <a:pt x="228630" y="316411"/>
                </a:lnTo>
                <a:lnTo>
                  <a:pt x="217884" y="314316"/>
                </a:lnTo>
                <a:lnTo>
                  <a:pt x="391803" y="314316"/>
                </a:lnTo>
                <a:lnTo>
                  <a:pt x="310753" y="3953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59355" y="6884208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342900" y="685800"/>
                </a:moveTo>
                <a:lnTo>
                  <a:pt x="296432" y="682664"/>
                </a:lnTo>
                <a:lnTo>
                  <a:pt x="251846" y="673530"/>
                </a:lnTo>
                <a:lnTo>
                  <a:pt x="209552" y="658811"/>
                </a:lnTo>
                <a:lnTo>
                  <a:pt x="169963" y="638918"/>
                </a:lnTo>
                <a:lnTo>
                  <a:pt x="133489" y="614262"/>
                </a:lnTo>
                <a:lnTo>
                  <a:pt x="100544" y="585255"/>
                </a:lnTo>
                <a:lnTo>
                  <a:pt x="71537" y="552310"/>
                </a:lnTo>
                <a:lnTo>
                  <a:pt x="46881" y="515836"/>
                </a:lnTo>
                <a:lnTo>
                  <a:pt x="26988" y="476247"/>
                </a:lnTo>
                <a:lnTo>
                  <a:pt x="12269" y="433953"/>
                </a:lnTo>
                <a:lnTo>
                  <a:pt x="3135" y="389367"/>
                </a:lnTo>
                <a:lnTo>
                  <a:pt x="0" y="342900"/>
                </a:lnTo>
                <a:lnTo>
                  <a:pt x="3135" y="296432"/>
                </a:lnTo>
                <a:lnTo>
                  <a:pt x="12269" y="251846"/>
                </a:lnTo>
                <a:lnTo>
                  <a:pt x="26988" y="209552"/>
                </a:lnTo>
                <a:lnTo>
                  <a:pt x="46881" y="169963"/>
                </a:lnTo>
                <a:lnTo>
                  <a:pt x="71537" y="133489"/>
                </a:lnTo>
                <a:lnTo>
                  <a:pt x="100544" y="100544"/>
                </a:lnTo>
                <a:lnTo>
                  <a:pt x="133489" y="71537"/>
                </a:lnTo>
                <a:lnTo>
                  <a:pt x="169963" y="46881"/>
                </a:lnTo>
                <a:lnTo>
                  <a:pt x="209552" y="26988"/>
                </a:lnTo>
                <a:lnTo>
                  <a:pt x="251846" y="12269"/>
                </a:lnTo>
                <a:lnTo>
                  <a:pt x="296432" y="3135"/>
                </a:lnTo>
                <a:lnTo>
                  <a:pt x="342900" y="0"/>
                </a:lnTo>
                <a:lnTo>
                  <a:pt x="389367" y="3135"/>
                </a:lnTo>
                <a:lnTo>
                  <a:pt x="433953" y="12269"/>
                </a:lnTo>
                <a:lnTo>
                  <a:pt x="476247" y="26988"/>
                </a:lnTo>
                <a:lnTo>
                  <a:pt x="515836" y="46881"/>
                </a:lnTo>
                <a:lnTo>
                  <a:pt x="552310" y="71537"/>
                </a:lnTo>
                <a:lnTo>
                  <a:pt x="585255" y="100544"/>
                </a:lnTo>
                <a:lnTo>
                  <a:pt x="614262" y="133489"/>
                </a:lnTo>
                <a:lnTo>
                  <a:pt x="638918" y="169963"/>
                </a:lnTo>
                <a:lnTo>
                  <a:pt x="658811" y="209552"/>
                </a:lnTo>
                <a:lnTo>
                  <a:pt x="662951" y="221449"/>
                </a:lnTo>
                <a:lnTo>
                  <a:pt x="496490" y="221449"/>
                </a:lnTo>
                <a:lnTo>
                  <a:pt x="485744" y="223544"/>
                </a:lnTo>
                <a:lnTo>
                  <a:pt x="476290" y="229831"/>
                </a:lnTo>
                <a:lnTo>
                  <a:pt x="391803" y="314316"/>
                </a:lnTo>
                <a:lnTo>
                  <a:pt x="217884" y="314316"/>
                </a:lnTo>
                <a:lnTo>
                  <a:pt x="207138" y="316411"/>
                </a:lnTo>
                <a:lnTo>
                  <a:pt x="197684" y="322698"/>
                </a:lnTo>
                <a:lnTo>
                  <a:pt x="191397" y="332153"/>
                </a:lnTo>
                <a:lnTo>
                  <a:pt x="189302" y="342900"/>
                </a:lnTo>
                <a:lnTo>
                  <a:pt x="191397" y="353646"/>
                </a:lnTo>
                <a:lnTo>
                  <a:pt x="197684" y="363101"/>
                </a:lnTo>
                <a:lnTo>
                  <a:pt x="296123" y="461541"/>
                </a:lnTo>
                <a:lnTo>
                  <a:pt x="303438" y="464345"/>
                </a:lnTo>
                <a:lnTo>
                  <a:pt x="662953" y="464345"/>
                </a:lnTo>
                <a:lnTo>
                  <a:pt x="658811" y="476247"/>
                </a:lnTo>
                <a:lnTo>
                  <a:pt x="638918" y="515836"/>
                </a:lnTo>
                <a:lnTo>
                  <a:pt x="614262" y="552310"/>
                </a:lnTo>
                <a:lnTo>
                  <a:pt x="585255" y="585255"/>
                </a:lnTo>
                <a:lnTo>
                  <a:pt x="552310" y="614262"/>
                </a:lnTo>
                <a:lnTo>
                  <a:pt x="515836" y="638918"/>
                </a:lnTo>
                <a:lnTo>
                  <a:pt x="476247" y="658811"/>
                </a:lnTo>
                <a:lnTo>
                  <a:pt x="433953" y="673530"/>
                </a:lnTo>
                <a:lnTo>
                  <a:pt x="389367" y="682664"/>
                </a:lnTo>
                <a:lnTo>
                  <a:pt x="342900" y="685800"/>
                </a:lnTo>
                <a:close/>
              </a:path>
              <a:path w="685800" h="685800">
                <a:moveTo>
                  <a:pt x="662953" y="464345"/>
                </a:moveTo>
                <a:lnTo>
                  <a:pt x="318067" y="464345"/>
                </a:lnTo>
                <a:lnTo>
                  <a:pt x="325382" y="461541"/>
                </a:lnTo>
                <a:lnTo>
                  <a:pt x="516694" y="270234"/>
                </a:lnTo>
                <a:lnTo>
                  <a:pt x="522977" y="260777"/>
                </a:lnTo>
                <a:lnTo>
                  <a:pt x="525072" y="250031"/>
                </a:lnTo>
                <a:lnTo>
                  <a:pt x="522977" y="239285"/>
                </a:lnTo>
                <a:lnTo>
                  <a:pt x="516694" y="229831"/>
                </a:lnTo>
                <a:lnTo>
                  <a:pt x="507237" y="223544"/>
                </a:lnTo>
                <a:lnTo>
                  <a:pt x="496490" y="221449"/>
                </a:lnTo>
                <a:lnTo>
                  <a:pt x="662951" y="221449"/>
                </a:lnTo>
                <a:lnTo>
                  <a:pt x="673530" y="251846"/>
                </a:lnTo>
                <a:lnTo>
                  <a:pt x="682664" y="296432"/>
                </a:lnTo>
                <a:lnTo>
                  <a:pt x="685800" y="342900"/>
                </a:lnTo>
                <a:lnTo>
                  <a:pt x="682664" y="389367"/>
                </a:lnTo>
                <a:lnTo>
                  <a:pt x="673530" y="433953"/>
                </a:lnTo>
                <a:lnTo>
                  <a:pt x="662953" y="464345"/>
                </a:lnTo>
                <a:close/>
              </a:path>
              <a:path w="685800" h="685800">
                <a:moveTo>
                  <a:pt x="310753" y="395363"/>
                </a:moveTo>
                <a:lnTo>
                  <a:pt x="238087" y="322698"/>
                </a:lnTo>
                <a:lnTo>
                  <a:pt x="228630" y="316411"/>
                </a:lnTo>
                <a:lnTo>
                  <a:pt x="217884" y="314316"/>
                </a:lnTo>
                <a:lnTo>
                  <a:pt x="391803" y="314316"/>
                </a:lnTo>
                <a:lnTo>
                  <a:pt x="310753" y="3953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9355" y="7845638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342900" y="685800"/>
                </a:moveTo>
                <a:lnTo>
                  <a:pt x="296432" y="682664"/>
                </a:lnTo>
                <a:lnTo>
                  <a:pt x="251846" y="673530"/>
                </a:lnTo>
                <a:lnTo>
                  <a:pt x="209552" y="658811"/>
                </a:lnTo>
                <a:lnTo>
                  <a:pt x="169963" y="638918"/>
                </a:lnTo>
                <a:lnTo>
                  <a:pt x="133489" y="614262"/>
                </a:lnTo>
                <a:lnTo>
                  <a:pt x="100544" y="585255"/>
                </a:lnTo>
                <a:lnTo>
                  <a:pt x="71537" y="552310"/>
                </a:lnTo>
                <a:lnTo>
                  <a:pt x="46881" y="515836"/>
                </a:lnTo>
                <a:lnTo>
                  <a:pt x="26988" y="476247"/>
                </a:lnTo>
                <a:lnTo>
                  <a:pt x="12269" y="433953"/>
                </a:lnTo>
                <a:lnTo>
                  <a:pt x="3135" y="389367"/>
                </a:lnTo>
                <a:lnTo>
                  <a:pt x="0" y="342900"/>
                </a:lnTo>
                <a:lnTo>
                  <a:pt x="3135" y="296432"/>
                </a:lnTo>
                <a:lnTo>
                  <a:pt x="12269" y="251846"/>
                </a:lnTo>
                <a:lnTo>
                  <a:pt x="26988" y="209552"/>
                </a:lnTo>
                <a:lnTo>
                  <a:pt x="46881" y="169963"/>
                </a:lnTo>
                <a:lnTo>
                  <a:pt x="71537" y="133489"/>
                </a:lnTo>
                <a:lnTo>
                  <a:pt x="100544" y="100544"/>
                </a:lnTo>
                <a:lnTo>
                  <a:pt x="133489" y="71537"/>
                </a:lnTo>
                <a:lnTo>
                  <a:pt x="169963" y="46881"/>
                </a:lnTo>
                <a:lnTo>
                  <a:pt x="209552" y="26988"/>
                </a:lnTo>
                <a:lnTo>
                  <a:pt x="251846" y="12269"/>
                </a:lnTo>
                <a:lnTo>
                  <a:pt x="296432" y="3135"/>
                </a:lnTo>
                <a:lnTo>
                  <a:pt x="342900" y="0"/>
                </a:lnTo>
                <a:lnTo>
                  <a:pt x="389367" y="3135"/>
                </a:lnTo>
                <a:lnTo>
                  <a:pt x="433953" y="12269"/>
                </a:lnTo>
                <a:lnTo>
                  <a:pt x="476247" y="26988"/>
                </a:lnTo>
                <a:lnTo>
                  <a:pt x="515836" y="46881"/>
                </a:lnTo>
                <a:lnTo>
                  <a:pt x="552310" y="71537"/>
                </a:lnTo>
                <a:lnTo>
                  <a:pt x="585255" y="100544"/>
                </a:lnTo>
                <a:lnTo>
                  <a:pt x="614262" y="133489"/>
                </a:lnTo>
                <a:lnTo>
                  <a:pt x="638918" y="169963"/>
                </a:lnTo>
                <a:lnTo>
                  <a:pt x="658811" y="209552"/>
                </a:lnTo>
                <a:lnTo>
                  <a:pt x="662951" y="221449"/>
                </a:lnTo>
                <a:lnTo>
                  <a:pt x="496490" y="221449"/>
                </a:lnTo>
                <a:lnTo>
                  <a:pt x="485744" y="223544"/>
                </a:lnTo>
                <a:lnTo>
                  <a:pt x="476290" y="229831"/>
                </a:lnTo>
                <a:lnTo>
                  <a:pt x="391803" y="314316"/>
                </a:lnTo>
                <a:lnTo>
                  <a:pt x="217884" y="314316"/>
                </a:lnTo>
                <a:lnTo>
                  <a:pt x="207138" y="316411"/>
                </a:lnTo>
                <a:lnTo>
                  <a:pt x="197684" y="322698"/>
                </a:lnTo>
                <a:lnTo>
                  <a:pt x="191397" y="332153"/>
                </a:lnTo>
                <a:lnTo>
                  <a:pt x="189302" y="342900"/>
                </a:lnTo>
                <a:lnTo>
                  <a:pt x="191397" y="353646"/>
                </a:lnTo>
                <a:lnTo>
                  <a:pt x="197684" y="363101"/>
                </a:lnTo>
                <a:lnTo>
                  <a:pt x="296123" y="461541"/>
                </a:lnTo>
                <a:lnTo>
                  <a:pt x="303438" y="464345"/>
                </a:lnTo>
                <a:lnTo>
                  <a:pt x="662953" y="464345"/>
                </a:lnTo>
                <a:lnTo>
                  <a:pt x="658811" y="476247"/>
                </a:lnTo>
                <a:lnTo>
                  <a:pt x="638918" y="515836"/>
                </a:lnTo>
                <a:lnTo>
                  <a:pt x="614262" y="552310"/>
                </a:lnTo>
                <a:lnTo>
                  <a:pt x="585255" y="585255"/>
                </a:lnTo>
                <a:lnTo>
                  <a:pt x="552310" y="614262"/>
                </a:lnTo>
                <a:lnTo>
                  <a:pt x="515836" y="638918"/>
                </a:lnTo>
                <a:lnTo>
                  <a:pt x="476247" y="658811"/>
                </a:lnTo>
                <a:lnTo>
                  <a:pt x="433953" y="673530"/>
                </a:lnTo>
                <a:lnTo>
                  <a:pt x="389367" y="682664"/>
                </a:lnTo>
                <a:lnTo>
                  <a:pt x="342900" y="685800"/>
                </a:lnTo>
                <a:close/>
              </a:path>
              <a:path w="685800" h="685800">
                <a:moveTo>
                  <a:pt x="662953" y="464345"/>
                </a:moveTo>
                <a:lnTo>
                  <a:pt x="318067" y="464345"/>
                </a:lnTo>
                <a:lnTo>
                  <a:pt x="325382" y="461541"/>
                </a:lnTo>
                <a:lnTo>
                  <a:pt x="516694" y="270234"/>
                </a:lnTo>
                <a:lnTo>
                  <a:pt x="522977" y="260777"/>
                </a:lnTo>
                <a:lnTo>
                  <a:pt x="525072" y="250031"/>
                </a:lnTo>
                <a:lnTo>
                  <a:pt x="522977" y="239285"/>
                </a:lnTo>
                <a:lnTo>
                  <a:pt x="516694" y="229831"/>
                </a:lnTo>
                <a:lnTo>
                  <a:pt x="507237" y="223544"/>
                </a:lnTo>
                <a:lnTo>
                  <a:pt x="496490" y="221449"/>
                </a:lnTo>
                <a:lnTo>
                  <a:pt x="662951" y="221449"/>
                </a:lnTo>
                <a:lnTo>
                  <a:pt x="673530" y="251846"/>
                </a:lnTo>
                <a:lnTo>
                  <a:pt x="682664" y="296432"/>
                </a:lnTo>
                <a:lnTo>
                  <a:pt x="685800" y="342900"/>
                </a:lnTo>
                <a:lnTo>
                  <a:pt x="682664" y="389367"/>
                </a:lnTo>
                <a:lnTo>
                  <a:pt x="673530" y="433953"/>
                </a:lnTo>
                <a:lnTo>
                  <a:pt x="662953" y="464345"/>
                </a:lnTo>
                <a:close/>
              </a:path>
              <a:path w="685800" h="685800">
                <a:moveTo>
                  <a:pt x="310753" y="395363"/>
                </a:moveTo>
                <a:lnTo>
                  <a:pt x="238087" y="322698"/>
                </a:lnTo>
                <a:lnTo>
                  <a:pt x="228630" y="316411"/>
                </a:lnTo>
                <a:lnTo>
                  <a:pt x="217884" y="314316"/>
                </a:lnTo>
                <a:lnTo>
                  <a:pt x="391803" y="314316"/>
                </a:lnTo>
                <a:lnTo>
                  <a:pt x="310753" y="3953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59355" y="8824215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342900" y="685800"/>
                </a:moveTo>
                <a:lnTo>
                  <a:pt x="296432" y="682664"/>
                </a:lnTo>
                <a:lnTo>
                  <a:pt x="251846" y="673530"/>
                </a:lnTo>
                <a:lnTo>
                  <a:pt x="209552" y="658811"/>
                </a:lnTo>
                <a:lnTo>
                  <a:pt x="169963" y="638918"/>
                </a:lnTo>
                <a:lnTo>
                  <a:pt x="133489" y="614262"/>
                </a:lnTo>
                <a:lnTo>
                  <a:pt x="100544" y="585255"/>
                </a:lnTo>
                <a:lnTo>
                  <a:pt x="71537" y="552310"/>
                </a:lnTo>
                <a:lnTo>
                  <a:pt x="46881" y="515836"/>
                </a:lnTo>
                <a:lnTo>
                  <a:pt x="26988" y="476247"/>
                </a:lnTo>
                <a:lnTo>
                  <a:pt x="12269" y="433953"/>
                </a:lnTo>
                <a:lnTo>
                  <a:pt x="3135" y="389367"/>
                </a:lnTo>
                <a:lnTo>
                  <a:pt x="0" y="342900"/>
                </a:lnTo>
                <a:lnTo>
                  <a:pt x="3135" y="296432"/>
                </a:lnTo>
                <a:lnTo>
                  <a:pt x="12269" y="251846"/>
                </a:lnTo>
                <a:lnTo>
                  <a:pt x="26988" y="209552"/>
                </a:lnTo>
                <a:lnTo>
                  <a:pt x="46881" y="169963"/>
                </a:lnTo>
                <a:lnTo>
                  <a:pt x="71537" y="133489"/>
                </a:lnTo>
                <a:lnTo>
                  <a:pt x="100544" y="100544"/>
                </a:lnTo>
                <a:lnTo>
                  <a:pt x="133489" y="71537"/>
                </a:lnTo>
                <a:lnTo>
                  <a:pt x="169963" y="46881"/>
                </a:lnTo>
                <a:lnTo>
                  <a:pt x="209552" y="26988"/>
                </a:lnTo>
                <a:lnTo>
                  <a:pt x="251846" y="12269"/>
                </a:lnTo>
                <a:lnTo>
                  <a:pt x="296432" y="3135"/>
                </a:lnTo>
                <a:lnTo>
                  <a:pt x="342900" y="0"/>
                </a:lnTo>
                <a:lnTo>
                  <a:pt x="389367" y="3135"/>
                </a:lnTo>
                <a:lnTo>
                  <a:pt x="433953" y="12269"/>
                </a:lnTo>
                <a:lnTo>
                  <a:pt x="476247" y="26988"/>
                </a:lnTo>
                <a:lnTo>
                  <a:pt x="515836" y="46881"/>
                </a:lnTo>
                <a:lnTo>
                  <a:pt x="552310" y="71537"/>
                </a:lnTo>
                <a:lnTo>
                  <a:pt x="585255" y="100544"/>
                </a:lnTo>
                <a:lnTo>
                  <a:pt x="614262" y="133489"/>
                </a:lnTo>
                <a:lnTo>
                  <a:pt x="638918" y="169963"/>
                </a:lnTo>
                <a:lnTo>
                  <a:pt x="658811" y="209552"/>
                </a:lnTo>
                <a:lnTo>
                  <a:pt x="662951" y="221449"/>
                </a:lnTo>
                <a:lnTo>
                  <a:pt x="496490" y="221449"/>
                </a:lnTo>
                <a:lnTo>
                  <a:pt x="485744" y="223544"/>
                </a:lnTo>
                <a:lnTo>
                  <a:pt x="476290" y="229831"/>
                </a:lnTo>
                <a:lnTo>
                  <a:pt x="391803" y="314316"/>
                </a:lnTo>
                <a:lnTo>
                  <a:pt x="217884" y="314316"/>
                </a:lnTo>
                <a:lnTo>
                  <a:pt x="207138" y="316411"/>
                </a:lnTo>
                <a:lnTo>
                  <a:pt x="197684" y="322698"/>
                </a:lnTo>
                <a:lnTo>
                  <a:pt x="191397" y="332153"/>
                </a:lnTo>
                <a:lnTo>
                  <a:pt x="189302" y="342900"/>
                </a:lnTo>
                <a:lnTo>
                  <a:pt x="191397" y="353646"/>
                </a:lnTo>
                <a:lnTo>
                  <a:pt x="197684" y="363101"/>
                </a:lnTo>
                <a:lnTo>
                  <a:pt x="296123" y="461541"/>
                </a:lnTo>
                <a:lnTo>
                  <a:pt x="303438" y="464345"/>
                </a:lnTo>
                <a:lnTo>
                  <a:pt x="662953" y="464345"/>
                </a:lnTo>
                <a:lnTo>
                  <a:pt x="658811" y="476247"/>
                </a:lnTo>
                <a:lnTo>
                  <a:pt x="638918" y="515836"/>
                </a:lnTo>
                <a:lnTo>
                  <a:pt x="614262" y="552310"/>
                </a:lnTo>
                <a:lnTo>
                  <a:pt x="585255" y="585255"/>
                </a:lnTo>
                <a:lnTo>
                  <a:pt x="552310" y="614262"/>
                </a:lnTo>
                <a:lnTo>
                  <a:pt x="515836" y="638918"/>
                </a:lnTo>
                <a:lnTo>
                  <a:pt x="476247" y="658811"/>
                </a:lnTo>
                <a:lnTo>
                  <a:pt x="433953" y="673530"/>
                </a:lnTo>
                <a:lnTo>
                  <a:pt x="389367" y="682664"/>
                </a:lnTo>
                <a:lnTo>
                  <a:pt x="342900" y="685800"/>
                </a:lnTo>
                <a:close/>
              </a:path>
              <a:path w="685800" h="685800">
                <a:moveTo>
                  <a:pt x="662953" y="464345"/>
                </a:moveTo>
                <a:lnTo>
                  <a:pt x="318067" y="464345"/>
                </a:lnTo>
                <a:lnTo>
                  <a:pt x="325382" y="461541"/>
                </a:lnTo>
                <a:lnTo>
                  <a:pt x="516694" y="270234"/>
                </a:lnTo>
                <a:lnTo>
                  <a:pt x="522977" y="260777"/>
                </a:lnTo>
                <a:lnTo>
                  <a:pt x="525072" y="250031"/>
                </a:lnTo>
                <a:lnTo>
                  <a:pt x="522977" y="239285"/>
                </a:lnTo>
                <a:lnTo>
                  <a:pt x="516694" y="229831"/>
                </a:lnTo>
                <a:lnTo>
                  <a:pt x="507237" y="223544"/>
                </a:lnTo>
                <a:lnTo>
                  <a:pt x="496490" y="221449"/>
                </a:lnTo>
                <a:lnTo>
                  <a:pt x="662951" y="221449"/>
                </a:lnTo>
                <a:lnTo>
                  <a:pt x="673530" y="251846"/>
                </a:lnTo>
                <a:lnTo>
                  <a:pt x="682664" y="296432"/>
                </a:lnTo>
                <a:lnTo>
                  <a:pt x="685800" y="342900"/>
                </a:lnTo>
                <a:lnTo>
                  <a:pt x="682664" y="389367"/>
                </a:lnTo>
                <a:lnTo>
                  <a:pt x="673530" y="433953"/>
                </a:lnTo>
                <a:lnTo>
                  <a:pt x="662953" y="464345"/>
                </a:lnTo>
                <a:close/>
              </a:path>
              <a:path w="685800" h="685800">
                <a:moveTo>
                  <a:pt x="310753" y="395363"/>
                </a:moveTo>
                <a:lnTo>
                  <a:pt x="238087" y="322698"/>
                </a:lnTo>
                <a:lnTo>
                  <a:pt x="228630" y="316411"/>
                </a:lnTo>
                <a:lnTo>
                  <a:pt x="217884" y="314316"/>
                </a:lnTo>
                <a:lnTo>
                  <a:pt x="391803" y="314316"/>
                </a:lnTo>
                <a:lnTo>
                  <a:pt x="310753" y="3953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725" y="1878041"/>
            <a:ext cx="3339465" cy="1111250"/>
          </a:xfrm>
          <a:custGeom>
            <a:avLst/>
            <a:gdLst/>
            <a:ahLst/>
            <a:cxnLst/>
            <a:rect l="l" t="t" r="r" b="b"/>
            <a:pathLst>
              <a:path w="3339465" h="1111250">
                <a:moveTo>
                  <a:pt x="3186533" y="1110859"/>
                </a:moveTo>
                <a:lnTo>
                  <a:pt x="152396" y="1110859"/>
                </a:lnTo>
                <a:lnTo>
                  <a:pt x="104229" y="1103091"/>
                </a:lnTo>
                <a:lnTo>
                  <a:pt x="62394" y="1081456"/>
                </a:lnTo>
                <a:lnTo>
                  <a:pt x="29404" y="1048466"/>
                </a:lnTo>
                <a:lnTo>
                  <a:pt x="7769" y="1006630"/>
                </a:lnTo>
                <a:lnTo>
                  <a:pt x="0" y="958462"/>
                </a:lnTo>
                <a:lnTo>
                  <a:pt x="0" y="152398"/>
                </a:lnTo>
                <a:lnTo>
                  <a:pt x="7769" y="104229"/>
                </a:lnTo>
                <a:lnTo>
                  <a:pt x="29404" y="62394"/>
                </a:lnTo>
                <a:lnTo>
                  <a:pt x="62394" y="29404"/>
                </a:lnTo>
                <a:lnTo>
                  <a:pt x="104229" y="7769"/>
                </a:lnTo>
                <a:lnTo>
                  <a:pt x="152399" y="0"/>
                </a:lnTo>
                <a:lnTo>
                  <a:pt x="3186530" y="0"/>
                </a:lnTo>
                <a:lnTo>
                  <a:pt x="3234700" y="7769"/>
                </a:lnTo>
                <a:lnTo>
                  <a:pt x="3276535" y="29404"/>
                </a:lnTo>
                <a:lnTo>
                  <a:pt x="3309525" y="62394"/>
                </a:lnTo>
                <a:lnTo>
                  <a:pt x="3331160" y="104229"/>
                </a:lnTo>
                <a:lnTo>
                  <a:pt x="3338930" y="152398"/>
                </a:lnTo>
                <a:lnTo>
                  <a:pt x="3338930" y="958462"/>
                </a:lnTo>
                <a:lnTo>
                  <a:pt x="3331160" y="1006630"/>
                </a:lnTo>
                <a:lnTo>
                  <a:pt x="3309525" y="1048466"/>
                </a:lnTo>
                <a:lnTo>
                  <a:pt x="3276535" y="1081456"/>
                </a:lnTo>
                <a:lnTo>
                  <a:pt x="3234700" y="1103091"/>
                </a:lnTo>
                <a:lnTo>
                  <a:pt x="3186533" y="1110859"/>
                </a:lnTo>
                <a:close/>
              </a:path>
            </a:pathLst>
          </a:custGeom>
          <a:solidFill>
            <a:srgbClr val="2D1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76694" y="1878041"/>
            <a:ext cx="3339465" cy="1111250"/>
          </a:xfrm>
          <a:custGeom>
            <a:avLst/>
            <a:gdLst/>
            <a:ahLst/>
            <a:cxnLst/>
            <a:rect l="l" t="t" r="r" b="b"/>
            <a:pathLst>
              <a:path w="3339465" h="1111250">
                <a:moveTo>
                  <a:pt x="3186533" y="1110859"/>
                </a:moveTo>
                <a:lnTo>
                  <a:pt x="152395" y="1110859"/>
                </a:lnTo>
                <a:lnTo>
                  <a:pt x="104229" y="1103091"/>
                </a:lnTo>
                <a:lnTo>
                  <a:pt x="62393" y="1081456"/>
                </a:lnTo>
                <a:lnTo>
                  <a:pt x="29403" y="1048466"/>
                </a:lnTo>
                <a:lnTo>
                  <a:pt x="7768" y="1006630"/>
                </a:lnTo>
                <a:lnTo>
                  <a:pt x="0" y="958465"/>
                </a:lnTo>
                <a:lnTo>
                  <a:pt x="0" y="152394"/>
                </a:lnTo>
                <a:lnTo>
                  <a:pt x="7768" y="104229"/>
                </a:lnTo>
                <a:lnTo>
                  <a:pt x="29403" y="62394"/>
                </a:lnTo>
                <a:lnTo>
                  <a:pt x="62393" y="29404"/>
                </a:lnTo>
                <a:lnTo>
                  <a:pt x="104229" y="7769"/>
                </a:lnTo>
                <a:lnTo>
                  <a:pt x="152399" y="0"/>
                </a:lnTo>
                <a:lnTo>
                  <a:pt x="3186529" y="0"/>
                </a:lnTo>
                <a:lnTo>
                  <a:pt x="3234700" y="7769"/>
                </a:lnTo>
                <a:lnTo>
                  <a:pt x="3276535" y="29404"/>
                </a:lnTo>
                <a:lnTo>
                  <a:pt x="3309525" y="62394"/>
                </a:lnTo>
                <a:lnTo>
                  <a:pt x="3331160" y="104229"/>
                </a:lnTo>
                <a:lnTo>
                  <a:pt x="3338929" y="152394"/>
                </a:lnTo>
                <a:lnTo>
                  <a:pt x="3338929" y="958465"/>
                </a:lnTo>
                <a:lnTo>
                  <a:pt x="3331160" y="1006630"/>
                </a:lnTo>
                <a:lnTo>
                  <a:pt x="3309525" y="1048466"/>
                </a:lnTo>
                <a:lnTo>
                  <a:pt x="3276535" y="1081456"/>
                </a:lnTo>
                <a:lnTo>
                  <a:pt x="3234700" y="1103091"/>
                </a:lnTo>
                <a:lnTo>
                  <a:pt x="3186533" y="1110859"/>
                </a:lnTo>
                <a:close/>
              </a:path>
            </a:pathLst>
          </a:custGeom>
          <a:solidFill>
            <a:srgbClr val="2D1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19661" y="1878041"/>
            <a:ext cx="3339465" cy="1111250"/>
          </a:xfrm>
          <a:custGeom>
            <a:avLst/>
            <a:gdLst/>
            <a:ahLst/>
            <a:cxnLst/>
            <a:rect l="l" t="t" r="r" b="b"/>
            <a:pathLst>
              <a:path w="3339465" h="1111250">
                <a:moveTo>
                  <a:pt x="3186533" y="1110859"/>
                </a:moveTo>
                <a:lnTo>
                  <a:pt x="152396" y="1110859"/>
                </a:lnTo>
                <a:lnTo>
                  <a:pt x="104229" y="1103091"/>
                </a:lnTo>
                <a:lnTo>
                  <a:pt x="62394" y="1081456"/>
                </a:lnTo>
                <a:lnTo>
                  <a:pt x="29404" y="1048466"/>
                </a:lnTo>
                <a:lnTo>
                  <a:pt x="7769" y="1006630"/>
                </a:lnTo>
                <a:lnTo>
                  <a:pt x="0" y="958460"/>
                </a:lnTo>
                <a:lnTo>
                  <a:pt x="0" y="152399"/>
                </a:lnTo>
                <a:lnTo>
                  <a:pt x="7769" y="104229"/>
                </a:lnTo>
                <a:lnTo>
                  <a:pt x="29404" y="62394"/>
                </a:lnTo>
                <a:lnTo>
                  <a:pt x="62394" y="29404"/>
                </a:lnTo>
                <a:lnTo>
                  <a:pt x="104229" y="7769"/>
                </a:lnTo>
                <a:lnTo>
                  <a:pt x="152399" y="0"/>
                </a:lnTo>
                <a:lnTo>
                  <a:pt x="3186529" y="0"/>
                </a:lnTo>
                <a:lnTo>
                  <a:pt x="3234700" y="7769"/>
                </a:lnTo>
                <a:lnTo>
                  <a:pt x="3276535" y="29404"/>
                </a:lnTo>
                <a:lnTo>
                  <a:pt x="3309525" y="62394"/>
                </a:lnTo>
                <a:lnTo>
                  <a:pt x="3331160" y="104229"/>
                </a:lnTo>
                <a:lnTo>
                  <a:pt x="3338929" y="152399"/>
                </a:lnTo>
                <a:lnTo>
                  <a:pt x="3338929" y="958460"/>
                </a:lnTo>
                <a:lnTo>
                  <a:pt x="3331160" y="1006630"/>
                </a:lnTo>
                <a:lnTo>
                  <a:pt x="3309525" y="1048466"/>
                </a:lnTo>
                <a:lnTo>
                  <a:pt x="3276535" y="1081456"/>
                </a:lnTo>
                <a:lnTo>
                  <a:pt x="3234700" y="1103091"/>
                </a:lnTo>
                <a:lnTo>
                  <a:pt x="3186533" y="1110859"/>
                </a:lnTo>
                <a:close/>
              </a:path>
            </a:pathLst>
          </a:custGeom>
          <a:solidFill>
            <a:srgbClr val="2D1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463517" y="1878041"/>
            <a:ext cx="3339465" cy="1111250"/>
          </a:xfrm>
          <a:custGeom>
            <a:avLst/>
            <a:gdLst/>
            <a:ahLst/>
            <a:cxnLst/>
            <a:rect l="l" t="t" r="r" b="b"/>
            <a:pathLst>
              <a:path w="3339465" h="1111250">
                <a:moveTo>
                  <a:pt x="3186533" y="1110859"/>
                </a:moveTo>
                <a:lnTo>
                  <a:pt x="152395" y="1110859"/>
                </a:lnTo>
                <a:lnTo>
                  <a:pt x="104229" y="1103091"/>
                </a:lnTo>
                <a:lnTo>
                  <a:pt x="62393" y="1081456"/>
                </a:lnTo>
                <a:lnTo>
                  <a:pt x="29403" y="1048466"/>
                </a:lnTo>
                <a:lnTo>
                  <a:pt x="7768" y="1006630"/>
                </a:lnTo>
                <a:lnTo>
                  <a:pt x="0" y="958464"/>
                </a:lnTo>
                <a:lnTo>
                  <a:pt x="0" y="152395"/>
                </a:lnTo>
                <a:lnTo>
                  <a:pt x="7768" y="104229"/>
                </a:lnTo>
                <a:lnTo>
                  <a:pt x="29403" y="62394"/>
                </a:lnTo>
                <a:lnTo>
                  <a:pt x="62393" y="29404"/>
                </a:lnTo>
                <a:lnTo>
                  <a:pt x="104229" y="7769"/>
                </a:lnTo>
                <a:lnTo>
                  <a:pt x="152399" y="0"/>
                </a:lnTo>
                <a:lnTo>
                  <a:pt x="3186530" y="0"/>
                </a:lnTo>
                <a:lnTo>
                  <a:pt x="3234700" y="7769"/>
                </a:lnTo>
                <a:lnTo>
                  <a:pt x="3276535" y="29404"/>
                </a:lnTo>
                <a:lnTo>
                  <a:pt x="3309525" y="62394"/>
                </a:lnTo>
                <a:lnTo>
                  <a:pt x="3331160" y="104229"/>
                </a:lnTo>
                <a:lnTo>
                  <a:pt x="3338929" y="152395"/>
                </a:lnTo>
                <a:lnTo>
                  <a:pt x="3338929" y="958464"/>
                </a:lnTo>
                <a:lnTo>
                  <a:pt x="3331160" y="1006630"/>
                </a:lnTo>
                <a:lnTo>
                  <a:pt x="3309525" y="1048466"/>
                </a:lnTo>
                <a:lnTo>
                  <a:pt x="3276535" y="1081456"/>
                </a:lnTo>
                <a:lnTo>
                  <a:pt x="3234700" y="1103091"/>
                </a:lnTo>
                <a:lnTo>
                  <a:pt x="3186533" y="1110859"/>
                </a:lnTo>
                <a:close/>
              </a:path>
            </a:pathLst>
          </a:custGeom>
          <a:solidFill>
            <a:srgbClr val="2D1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0141" y="2794553"/>
            <a:ext cx="3086100" cy="589915"/>
          </a:xfrm>
          <a:custGeom>
            <a:avLst/>
            <a:gdLst/>
            <a:ahLst/>
            <a:cxnLst/>
            <a:rect l="l" t="t" r="r" b="b"/>
            <a:pathLst>
              <a:path w="3086100" h="589914">
                <a:moveTo>
                  <a:pt x="2791405" y="589396"/>
                </a:moveTo>
                <a:lnTo>
                  <a:pt x="294694" y="589396"/>
                </a:lnTo>
                <a:lnTo>
                  <a:pt x="246896" y="585540"/>
                </a:lnTo>
                <a:lnTo>
                  <a:pt x="201550" y="574373"/>
                </a:lnTo>
                <a:lnTo>
                  <a:pt x="159267" y="556503"/>
                </a:lnTo>
                <a:lnTo>
                  <a:pt x="120653" y="532537"/>
                </a:lnTo>
                <a:lnTo>
                  <a:pt x="86314" y="503082"/>
                </a:lnTo>
                <a:lnTo>
                  <a:pt x="56859" y="468743"/>
                </a:lnTo>
                <a:lnTo>
                  <a:pt x="32893" y="430129"/>
                </a:lnTo>
                <a:lnTo>
                  <a:pt x="15023" y="387846"/>
                </a:lnTo>
                <a:lnTo>
                  <a:pt x="3856" y="342500"/>
                </a:lnTo>
                <a:lnTo>
                  <a:pt x="0" y="294694"/>
                </a:lnTo>
                <a:lnTo>
                  <a:pt x="3856" y="246897"/>
                </a:lnTo>
                <a:lnTo>
                  <a:pt x="15023" y="201551"/>
                </a:lnTo>
                <a:lnTo>
                  <a:pt x="32893" y="159267"/>
                </a:lnTo>
                <a:lnTo>
                  <a:pt x="56859" y="120653"/>
                </a:lnTo>
                <a:lnTo>
                  <a:pt x="86314" y="86315"/>
                </a:lnTo>
                <a:lnTo>
                  <a:pt x="120653" y="56859"/>
                </a:lnTo>
                <a:lnTo>
                  <a:pt x="159267" y="32893"/>
                </a:lnTo>
                <a:lnTo>
                  <a:pt x="201550" y="15023"/>
                </a:lnTo>
                <a:lnTo>
                  <a:pt x="246896" y="3857"/>
                </a:lnTo>
                <a:lnTo>
                  <a:pt x="294698" y="0"/>
                </a:lnTo>
                <a:lnTo>
                  <a:pt x="2791400" y="0"/>
                </a:lnTo>
                <a:lnTo>
                  <a:pt x="2839202" y="3857"/>
                </a:lnTo>
                <a:lnTo>
                  <a:pt x="2884548" y="15023"/>
                </a:lnTo>
                <a:lnTo>
                  <a:pt x="2926831" y="32893"/>
                </a:lnTo>
                <a:lnTo>
                  <a:pt x="2965446" y="56859"/>
                </a:lnTo>
                <a:lnTo>
                  <a:pt x="2999784" y="86315"/>
                </a:lnTo>
                <a:lnTo>
                  <a:pt x="3029239" y="120653"/>
                </a:lnTo>
                <a:lnTo>
                  <a:pt x="3053206" y="159267"/>
                </a:lnTo>
                <a:lnTo>
                  <a:pt x="3071075" y="201551"/>
                </a:lnTo>
                <a:lnTo>
                  <a:pt x="3082242" y="246897"/>
                </a:lnTo>
                <a:lnTo>
                  <a:pt x="3086099" y="294698"/>
                </a:lnTo>
                <a:lnTo>
                  <a:pt x="3082242" y="342500"/>
                </a:lnTo>
                <a:lnTo>
                  <a:pt x="3071075" y="387846"/>
                </a:lnTo>
                <a:lnTo>
                  <a:pt x="3053206" y="430129"/>
                </a:lnTo>
                <a:lnTo>
                  <a:pt x="3029239" y="468743"/>
                </a:lnTo>
                <a:lnTo>
                  <a:pt x="2999784" y="503082"/>
                </a:lnTo>
                <a:lnTo>
                  <a:pt x="2965446" y="532537"/>
                </a:lnTo>
                <a:lnTo>
                  <a:pt x="2926831" y="556503"/>
                </a:lnTo>
                <a:lnTo>
                  <a:pt x="2884548" y="574373"/>
                </a:lnTo>
                <a:lnTo>
                  <a:pt x="2839202" y="585540"/>
                </a:lnTo>
                <a:lnTo>
                  <a:pt x="2791405" y="589396"/>
                </a:lnTo>
                <a:close/>
              </a:path>
            </a:pathLst>
          </a:custGeom>
          <a:solidFill>
            <a:srgbClr val="FAC4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03109" y="2794553"/>
            <a:ext cx="3086100" cy="589915"/>
          </a:xfrm>
          <a:custGeom>
            <a:avLst/>
            <a:gdLst/>
            <a:ahLst/>
            <a:cxnLst/>
            <a:rect l="l" t="t" r="r" b="b"/>
            <a:pathLst>
              <a:path w="3086100" h="589914">
                <a:moveTo>
                  <a:pt x="2791405" y="589396"/>
                </a:moveTo>
                <a:lnTo>
                  <a:pt x="294693" y="589396"/>
                </a:lnTo>
                <a:lnTo>
                  <a:pt x="246896" y="585540"/>
                </a:lnTo>
                <a:lnTo>
                  <a:pt x="201550" y="574373"/>
                </a:lnTo>
                <a:lnTo>
                  <a:pt x="159266" y="556503"/>
                </a:lnTo>
                <a:lnTo>
                  <a:pt x="120652" y="532537"/>
                </a:lnTo>
                <a:lnTo>
                  <a:pt x="86314" y="503082"/>
                </a:lnTo>
                <a:lnTo>
                  <a:pt x="56859" y="468743"/>
                </a:lnTo>
                <a:lnTo>
                  <a:pt x="32893" y="430129"/>
                </a:lnTo>
                <a:lnTo>
                  <a:pt x="15023" y="387846"/>
                </a:lnTo>
                <a:lnTo>
                  <a:pt x="3856" y="342500"/>
                </a:lnTo>
                <a:lnTo>
                  <a:pt x="0" y="294690"/>
                </a:lnTo>
                <a:lnTo>
                  <a:pt x="3856" y="246897"/>
                </a:lnTo>
                <a:lnTo>
                  <a:pt x="15023" y="201551"/>
                </a:lnTo>
                <a:lnTo>
                  <a:pt x="32893" y="159267"/>
                </a:lnTo>
                <a:lnTo>
                  <a:pt x="56859" y="120653"/>
                </a:lnTo>
                <a:lnTo>
                  <a:pt x="86314" y="86315"/>
                </a:lnTo>
                <a:lnTo>
                  <a:pt x="120652" y="56859"/>
                </a:lnTo>
                <a:lnTo>
                  <a:pt x="159266" y="32893"/>
                </a:lnTo>
                <a:lnTo>
                  <a:pt x="201550" y="15023"/>
                </a:lnTo>
                <a:lnTo>
                  <a:pt x="246896" y="3857"/>
                </a:lnTo>
                <a:lnTo>
                  <a:pt x="294697" y="0"/>
                </a:lnTo>
                <a:lnTo>
                  <a:pt x="2791400" y="0"/>
                </a:lnTo>
                <a:lnTo>
                  <a:pt x="2839202" y="3857"/>
                </a:lnTo>
                <a:lnTo>
                  <a:pt x="2884548" y="15023"/>
                </a:lnTo>
                <a:lnTo>
                  <a:pt x="2926831" y="32893"/>
                </a:lnTo>
                <a:lnTo>
                  <a:pt x="2965446" y="56859"/>
                </a:lnTo>
                <a:lnTo>
                  <a:pt x="2999784" y="86315"/>
                </a:lnTo>
                <a:lnTo>
                  <a:pt x="3029239" y="120653"/>
                </a:lnTo>
                <a:lnTo>
                  <a:pt x="3053205" y="159267"/>
                </a:lnTo>
                <a:lnTo>
                  <a:pt x="3071075" y="201551"/>
                </a:lnTo>
                <a:lnTo>
                  <a:pt x="3082242" y="246897"/>
                </a:lnTo>
                <a:lnTo>
                  <a:pt x="3086098" y="294698"/>
                </a:lnTo>
                <a:lnTo>
                  <a:pt x="3082242" y="342500"/>
                </a:lnTo>
                <a:lnTo>
                  <a:pt x="3071075" y="387846"/>
                </a:lnTo>
                <a:lnTo>
                  <a:pt x="3053205" y="430129"/>
                </a:lnTo>
                <a:lnTo>
                  <a:pt x="3029239" y="468743"/>
                </a:lnTo>
                <a:lnTo>
                  <a:pt x="2999784" y="503082"/>
                </a:lnTo>
                <a:lnTo>
                  <a:pt x="2965446" y="532537"/>
                </a:lnTo>
                <a:lnTo>
                  <a:pt x="2926831" y="556503"/>
                </a:lnTo>
                <a:lnTo>
                  <a:pt x="2884548" y="574373"/>
                </a:lnTo>
                <a:lnTo>
                  <a:pt x="2839202" y="585540"/>
                </a:lnTo>
                <a:lnTo>
                  <a:pt x="2791405" y="589396"/>
                </a:lnTo>
                <a:close/>
              </a:path>
            </a:pathLst>
          </a:custGeom>
          <a:solidFill>
            <a:srgbClr val="FAC4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44374" y="2794553"/>
            <a:ext cx="3086100" cy="915035"/>
          </a:xfrm>
          <a:custGeom>
            <a:avLst/>
            <a:gdLst/>
            <a:ahLst/>
            <a:cxnLst/>
            <a:rect l="l" t="t" r="r" b="b"/>
            <a:pathLst>
              <a:path w="3086100" h="915035">
                <a:moveTo>
                  <a:pt x="2628598" y="915018"/>
                </a:moveTo>
                <a:lnTo>
                  <a:pt x="457502" y="915018"/>
                </a:lnTo>
                <a:lnTo>
                  <a:pt x="410731" y="912656"/>
                </a:lnTo>
                <a:lnTo>
                  <a:pt x="365305" y="905723"/>
                </a:lnTo>
                <a:lnTo>
                  <a:pt x="321460" y="894449"/>
                </a:lnTo>
                <a:lnTo>
                  <a:pt x="279426" y="879065"/>
                </a:lnTo>
                <a:lnTo>
                  <a:pt x="239433" y="859799"/>
                </a:lnTo>
                <a:lnTo>
                  <a:pt x="201711" y="836883"/>
                </a:lnTo>
                <a:lnTo>
                  <a:pt x="166490" y="810545"/>
                </a:lnTo>
                <a:lnTo>
                  <a:pt x="134001" y="781017"/>
                </a:lnTo>
                <a:lnTo>
                  <a:pt x="104472" y="748527"/>
                </a:lnTo>
                <a:lnTo>
                  <a:pt x="78135" y="713306"/>
                </a:lnTo>
                <a:lnTo>
                  <a:pt x="55218" y="675585"/>
                </a:lnTo>
                <a:lnTo>
                  <a:pt x="35953" y="635592"/>
                </a:lnTo>
                <a:lnTo>
                  <a:pt x="20568" y="593558"/>
                </a:lnTo>
                <a:lnTo>
                  <a:pt x="9294" y="549713"/>
                </a:lnTo>
                <a:lnTo>
                  <a:pt x="2362" y="504286"/>
                </a:lnTo>
                <a:lnTo>
                  <a:pt x="0" y="457509"/>
                </a:lnTo>
                <a:lnTo>
                  <a:pt x="2362" y="410731"/>
                </a:lnTo>
                <a:lnTo>
                  <a:pt x="9294" y="365305"/>
                </a:lnTo>
                <a:lnTo>
                  <a:pt x="20568" y="321459"/>
                </a:lnTo>
                <a:lnTo>
                  <a:pt x="35953" y="279425"/>
                </a:lnTo>
                <a:lnTo>
                  <a:pt x="55218" y="239433"/>
                </a:lnTo>
                <a:lnTo>
                  <a:pt x="78135" y="201711"/>
                </a:lnTo>
                <a:lnTo>
                  <a:pt x="104472" y="166490"/>
                </a:lnTo>
                <a:lnTo>
                  <a:pt x="134001" y="134001"/>
                </a:lnTo>
                <a:lnTo>
                  <a:pt x="166490" y="104472"/>
                </a:lnTo>
                <a:lnTo>
                  <a:pt x="201711" y="78135"/>
                </a:lnTo>
                <a:lnTo>
                  <a:pt x="239433" y="55218"/>
                </a:lnTo>
                <a:lnTo>
                  <a:pt x="279426" y="35953"/>
                </a:lnTo>
                <a:lnTo>
                  <a:pt x="321460" y="20568"/>
                </a:lnTo>
                <a:lnTo>
                  <a:pt x="365305" y="9294"/>
                </a:lnTo>
                <a:lnTo>
                  <a:pt x="410731" y="2362"/>
                </a:lnTo>
                <a:lnTo>
                  <a:pt x="457509" y="0"/>
                </a:lnTo>
                <a:lnTo>
                  <a:pt x="2628591" y="0"/>
                </a:lnTo>
                <a:lnTo>
                  <a:pt x="2675368" y="2362"/>
                </a:lnTo>
                <a:lnTo>
                  <a:pt x="2720794" y="9294"/>
                </a:lnTo>
                <a:lnTo>
                  <a:pt x="2764640" y="20568"/>
                </a:lnTo>
                <a:lnTo>
                  <a:pt x="2806673" y="35953"/>
                </a:lnTo>
                <a:lnTo>
                  <a:pt x="2846666" y="55218"/>
                </a:lnTo>
                <a:lnTo>
                  <a:pt x="2884388" y="78135"/>
                </a:lnTo>
                <a:lnTo>
                  <a:pt x="2919608" y="104472"/>
                </a:lnTo>
                <a:lnTo>
                  <a:pt x="2952098" y="134001"/>
                </a:lnTo>
                <a:lnTo>
                  <a:pt x="2981626" y="166490"/>
                </a:lnTo>
                <a:lnTo>
                  <a:pt x="3007963" y="201711"/>
                </a:lnTo>
                <a:lnTo>
                  <a:pt x="3030880" y="239433"/>
                </a:lnTo>
                <a:lnTo>
                  <a:pt x="3050145" y="279425"/>
                </a:lnTo>
                <a:lnTo>
                  <a:pt x="3065530" y="321459"/>
                </a:lnTo>
                <a:lnTo>
                  <a:pt x="3076804" y="365305"/>
                </a:lnTo>
                <a:lnTo>
                  <a:pt x="3083737" y="410731"/>
                </a:lnTo>
                <a:lnTo>
                  <a:pt x="3086099" y="457509"/>
                </a:lnTo>
                <a:lnTo>
                  <a:pt x="3083737" y="504286"/>
                </a:lnTo>
                <a:lnTo>
                  <a:pt x="3076804" y="549713"/>
                </a:lnTo>
                <a:lnTo>
                  <a:pt x="3065530" y="593558"/>
                </a:lnTo>
                <a:lnTo>
                  <a:pt x="3050145" y="635592"/>
                </a:lnTo>
                <a:lnTo>
                  <a:pt x="3030880" y="675585"/>
                </a:lnTo>
                <a:lnTo>
                  <a:pt x="3007963" y="713306"/>
                </a:lnTo>
                <a:lnTo>
                  <a:pt x="2981626" y="748527"/>
                </a:lnTo>
                <a:lnTo>
                  <a:pt x="2952098" y="781017"/>
                </a:lnTo>
                <a:lnTo>
                  <a:pt x="2919608" y="810545"/>
                </a:lnTo>
                <a:lnTo>
                  <a:pt x="2884388" y="836883"/>
                </a:lnTo>
                <a:lnTo>
                  <a:pt x="2846666" y="859799"/>
                </a:lnTo>
                <a:lnTo>
                  <a:pt x="2806673" y="879065"/>
                </a:lnTo>
                <a:lnTo>
                  <a:pt x="2764640" y="894449"/>
                </a:lnTo>
                <a:lnTo>
                  <a:pt x="2720794" y="905723"/>
                </a:lnTo>
                <a:lnTo>
                  <a:pt x="2675368" y="912656"/>
                </a:lnTo>
                <a:lnTo>
                  <a:pt x="2628598" y="915018"/>
                </a:lnTo>
                <a:close/>
              </a:path>
            </a:pathLst>
          </a:custGeom>
          <a:solidFill>
            <a:srgbClr val="FAC4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615565" y="2794553"/>
            <a:ext cx="3086100" cy="589915"/>
          </a:xfrm>
          <a:custGeom>
            <a:avLst/>
            <a:gdLst/>
            <a:ahLst/>
            <a:cxnLst/>
            <a:rect l="l" t="t" r="r" b="b"/>
            <a:pathLst>
              <a:path w="3086100" h="589914">
                <a:moveTo>
                  <a:pt x="2791404" y="589396"/>
                </a:moveTo>
                <a:lnTo>
                  <a:pt x="294693" y="589396"/>
                </a:lnTo>
                <a:lnTo>
                  <a:pt x="246896" y="585540"/>
                </a:lnTo>
                <a:lnTo>
                  <a:pt x="201550" y="574373"/>
                </a:lnTo>
                <a:lnTo>
                  <a:pt x="159266" y="556503"/>
                </a:lnTo>
                <a:lnTo>
                  <a:pt x="120652" y="532537"/>
                </a:lnTo>
                <a:lnTo>
                  <a:pt x="86314" y="503082"/>
                </a:lnTo>
                <a:lnTo>
                  <a:pt x="56858" y="468743"/>
                </a:lnTo>
                <a:lnTo>
                  <a:pt x="32892" y="430129"/>
                </a:lnTo>
                <a:lnTo>
                  <a:pt x="15022" y="387846"/>
                </a:lnTo>
                <a:lnTo>
                  <a:pt x="3856" y="342500"/>
                </a:lnTo>
                <a:lnTo>
                  <a:pt x="0" y="294686"/>
                </a:lnTo>
                <a:lnTo>
                  <a:pt x="3856" y="246897"/>
                </a:lnTo>
                <a:lnTo>
                  <a:pt x="15022" y="201551"/>
                </a:lnTo>
                <a:lnTo>
                  <a:pt x="32892" y="159267"/>
                </a:lnTo>
                <a:lnTo>
                  <a:pt x="56858" y="120653"/>
                </a:lnTo>
                <a:lnTo>
                  <a:pt x="86314" y="86315"/>
                </a:lnTo>
                <a:lnTo>
                  <a:pt x="120652" y="56859"/>
                </a:lnTo>
                <a:lnTo>
                  <a:pt x="159266" y="32893"/>
                </a:lnTo>
                <a:lnTo>
                  <a:pt x="201550" y="15023"/>
                </a:lnTo>
                <a:lnTo>
                  <a:pt x="246896" y="3857"/>
                </a:lnTo>
                <a:lnTo>
                  <a:pt x="294697" y="0"/>
                </a:lnTo>
                <a:lnTo>
                  <a:pt x="2791400" y="0"/>
                </a:lnTo>
                <a:lnTo>
                  <a:pt x="2839202" y="3857"/>
                </a:lnTo>
                <a:lnTo>
                  <a:pt x="2884548" y="15023"/>
                </a:lnTo>
                <a:lnTo>
                  <a:pt x="2926831" y="32893"/>
                </a:lnTo>
                <a:lnTo>
                  <a:pt x="2965445" y="56859"/>
                </a:lnTo>
                <a:lnTo>
                  <a:pt x="2999784" y="86315"/>
                </a:lnTo>
                <a:lnTo>
                  <a:pt x="3029239" y="120653"/>
                </a:lnTo>
                <a:lnTo>
                  <a:pt x="3053205" y="159267"/>
                </a:lnTo>
                <a:lnTo>
                  <a:pt x="3071075" y="201551"/>
                </a:lnTo>
                <a:lnTo>
                  <a:pt x="3082242" y="246897"/>
                </a:lnTo>
                <a:lnTo>
                  <a:pt x="3086097" y="294698"/>
                </a:lnTo>
                <a:lnTo>
                  <a:pt x="3082242" y="342500"/>
                </a:lnTo>
                <a:lnTo>
                  <a:pt x="3071075" y="387846"/>
                </a:lnTo>
                <a:lnTo>
                  <a:pt x="3053205" y="430129"/>
                </a:lnTo>
                <a:lnTo>
                  <a:pt x="3029239" y="468743"/>
                </a:lnTo>
                <a:lnTo>
                  <a:pt x="2999784" y="503082"/>
                </a:lnTo>
                <a:lnTo>
                  <a:pt x="2965445" y="532537"/>
                </a:lnTo>
                <a:lnTo>
                  <a:pt x="2926831" y="556503"/>
                </a:lnTo>
                <a:lnTo>
                  <a:pt x="2884548" y="574373"/>
                </a:lnTo>
                <a:lnTo>
                  <a:pt x="2839202" y="585540"/>
                </a:lnTo>
                <a:lnTo>
                  <a:pt x="2791404" y="589396"/>
                </a:lnTo>
                <a:close/>
              </a:path>
            </a:pathLst>
          </a:custGeom>
          <a:solidFill>
            <a:srgbClr val="FAC40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533725" y="6386248"/>
            <a:ext cx="6312535" cy="533400"/>
            <a:chOff x="533725" y="6386248"/>
            <a:chExt cx="6312535" cy="533400"/>
          </a:xfrm>
        </p:grpSpPr>
        <p:sp>
          <p:nvSpPr>
            <p:cNvPr id="11" name="object 11"/>
            <p:cNvSpPr/>
            <p:nvPr/>
          </p:nvSpPr>
          <p:spPr>
            <a:xfrm>
              <a:off x="550394" y="6402917"/>
              <a:ext cx="3179445" cy="500380"/>
            </a:xfrm>
            <a:custGeom>
              <a:avLst/>
              <a:gdLst/>
              <a:ahLst/>
              <a:cxnLst/>
              <a:rect l="l" t="t" r="r" b="b"/>
              <a:pathLst>
                <a:path w="3179445" h="500379">
                  <a:moveTo>
                    <a:pt x="3179142" y="500062"/>
                  </a:moveTo>
                  <a:lnTo>
                    <a:pt x="0" y="500062"/>
                  </a:lnTo>
                  <a:lnTo>
                    <a:pt x="0" y="0"/>
                  </a:lnTo>
                  <a:lnTo>
                    <a:pt x="3179142" y="0"/>
                  </a:lnTo>
                  <a:lnTo>
                    <a:pt x="3179142" y="500062"/>
                  </a:lnTo>
                  <a:close/>
                </a:path>
              </a:pathLst>
            </a:custGeom>
            <a:solidFill>
              <a:srgbClr val="3C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24774" y="6402917"/>
              <a:ext cx="3105150" cy="500380"/>
            </a:xfrm>
            <a:custGeom>
              <a:avLst/>
              <a:gdLst/>
              <a:ahLst/>
              <a:cxnLst/>
              <a:rect l="l" t="t" r="r" b="b"/>
              <a:pathLst>
                <a:path w="3105150" h="500379">
                  <a:moveTo>
                    <a:pt x="3104715" y="500062"/>
                  </a:moveTo>
                  <a:lnTo>
                    <a:pt x="0" y="500062"/>
                  </a:lnTo>
                  <a:lnTo>
                    <a:pt x="0" y="0"/>
                  </a:lnTo>
                  <a:lnTo>
                    <a:pt x="3104715" y="0"/>
                  </a:lnTo>
                  <a:lnTo>
                    <a:pt x="3104715" y="500062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3725" y="6405298"/>
              <a:ext cx="6312535" cy="495300"/>
            </a:xfrm>
            <a:custGeom>
              <a:avLst/>
              <a:gdLst/>
              <a:ahLst/>
              <a:cxnLst/>
              <a:rect l="l" t="t" r="r" b="b"/>
              <a:pathLst>
                <a:path w="6312534" h="495300">
                  <a:moveTo>
                    <a:pt x="3193429" y="19049"/>
                  </a:moveTo>
                  <a:lnTo>
                    <a:pt x="3193429" y="476249"/>
                  </a:lnTo>
                </a:path>
                <a:path w="6312534" h="495300">
                  <a:moveTo>
                    <a:pt x="6293382" y="19049"/>
                  </a:moveTo>
                  <a:lnTo>
                    <a:pt x="6293382" y="476249"/>
                  </a:lnTo>
                </a:path>
                <a:path w="6312534" h="495300">
                  <a:moveTo>
                    <a:pt x="0" y="0"/>
                  </a:moveTo>
                  <a:lnTo>
                    <a:pt x="6312432" y="0"/>
                  </a:lnTo>
                </a:path>
                <a:path w="6312534" h="495300">
                  <a:moveTo>
                    <a:pt x="0" y="495299"/>
                  </a:moveTo>
                  <a:lnTo>
                    <a:pt x="6312432" y="4952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552775" y="7414948"/>
            <a:ext cx="0" cy="457200"/>
          </a:xfrm>
          <a:custGeom>
            <a:avLst/>
            <a:gdLst/>
            <a:ahLst/>
            <a:cxnLst/>
            <a:rect l="l" t="t" r="r" b="b"/>
            <a:pathLst>
              <a:path h="457200">
                <a:moveTo>
                  <a:pt x="0" y="0"/>
                </a:moveTo>
                <a:lnTo>
                  <a:pt x="0" y="4571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45204" y="7414948"/>
            <a:ext cx="0" cy="457200"/>
          </a:xfrm>
          <a:custGeom>
            <a:avLst/>
            <a:gdLst/>
            <a:ahLst/>
            <a:cxnLst/>
            <a:rect l="l" t="t" r="r" b="b"/>
            <a:pathLst>
              <a:path h="457200">
                <a:moveTo>
                  <a:pt x="0" y="0"/>
                </a:moveTo>
                <a:lnTo>
                  <a:pt x="0" y="457199"/>
                </a:lnTo>
              </a:path>
            </a:pathLst>
          </a:custGeom>
          <a:ln w="3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533725" y="7374467"/>
            <a:ext cx="6610984" cy="538480"/>
            <a:chOff x="533725" y="7374467"/>
            <a:chExt cx="6610984" cy="538480"/>
          </a:xfrm>
        </p:grpSpPr>
        <p:sp>
          <p:nvSpPr>
            <p:cNvPr id="17" name="object 17"/>
            <p:cNvSpPr/>
            <p:nvPr/>
          </p:nvSpPr>
          <p:spPr>
            <a:xfrm>
              <a:off x="7136203" y="7414948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7199"/>
                  </a:lnTo>
                </a:path>
              </a:pathLst>
            </a:custGeom>
            <a:ln w="16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3717" y="7374470"/>
              <a:ext cx="6610984" cy="538480"/>
            </a:xfrm>
            <a:custGeom>
              <a:avLst/>
              <a:gdLst/>
              <a:ahLst/>
              <a:cxnLst/>
              <a:rect l="l" t="t" r="r" b="b"/>
              <a:pathLst>
                <a:path w="6610984" h="538479">
                  <a:moveTo>
                    <a:pt x="6610820" y="497687"/>
                  </a:moveTo>
                  <a:lnTo>
                    <a:pt x="0" y="497687"/>
                  </a:lnTo>
                  <a:lnTo>
                    <a:pt x="0" y="516737"/>
                  </a:lnTo>
                  <a:lnTo>
                    <a:pt x="0" y="519112"/>
                  </a:lnTo>
                  <a:lnTo>
                    <a:pt x="0" y="538162"/>
                  </a:lnTo>
                  <a:lnTo>
                    <a:pt x="6610820" y="538162"/>
                  </a:lnTo>
                  <a:lnTo>
                    <a:pt x="6610820" y="519112"/>
                  </a:lnTo>
                  <a:lnTo>
                    <a:pt x="6610820" y="516737"/>
                  </a:lnTo>
                  <a:lnTo>
                    <a:pt x="6610820" y="497687"/>
                  </a:lnTo>
                  <a:close/>
                </a:path>
                <a:path w="6610984" h="538479">
                  <a:moveTo>
                    <a:pt x="661082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0" y="21437"/>
                  </a:lnTo>
                  <a:lnTo>
                    <a:pt x="0" y="40487"/>
                  </a:lnTo>
                  <a:lnTo>
                    <a:pt x="6610820" y="40487"/>
                  </a:lnTo>
                  <a:lnTo>
                    <a:pt x="6610820" y="21437"/>
                  </a:lnTo>
                  <a:lnTo>
                    <a:pt x="6610820" y="19050"/>
                  </a:lnTo>
                  <a:lnTo>
                    <a:pt x="66108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946395" y="7395898"/>
              <a:ext cx="3198495" cy="495300"/>
            </a:xfrm>
            <a:custGeom>
              <a:avLst/>
              <a:gdLst/>
              <a:ahLst/>
              <a:cxnLst/>
              <a:rect l="l" t="t" r="r" b="b"/>
              <a:pathLst>
                <a:path w="3198495" h="495300">
                  <a:moveTo>
                    <a:pt x="19049" y="19049"/>
                  </a:moveTo>
                  <a:lnTo>
                    <a:pt x="19049" y="476249"/>
                  </a:lnTo>
                </a:path>
                <a:path w="3198495" h="495300">
                  <a:moveTo>
                    <a:pt x="3179092" y="19049"/>
                  </a:moveTo>
                  <a:lnTo>
                    <a:pt x="3179092" y="476249"/>
                  </a:lnTo>
                </a:path>
                <a:path w="3198495" h="495300">
                  <a:moveTo>
                    <a:pt x="0" y="0"/>
                  </a:moveTo>
                  <a:lnTo>
                    <a:pt x="3198142" y="0"/>
                  </a:lnTo>
                </a:path>
                <a:path w="3198495" h="495300">
                  <a:moveTo>
                    <a:pt x="0" y="495299"/>
                  </a:moveTo>
                  <a:lnTo>
                    <a:pt x="3198142" y="4952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533725" y="9685933"/>
            <a:ext cx="245110" cy="226695"/>
          </a:xfrm>
          <a:custGeom>
            <a:avLst/>
            <a:gdLst/>
            <a:ahLst/>
            <a:cxnLst/>
            <a:rect l="l" t="t" r="r" b="b"/>
            <a:pathLst>
              <a:path w="245109" h="226695">
                <a:moveTo>
                  <a:pt x="244789" y="226090"/>
                </a:moveTo>
                <a:lnTo>
                  <a:pt x="0" y="226090"/>
                </a:lnTo>
                <a:lnTo>
                  <a:pt x="0" y="0"/>
                </a:lnTo>
                <a:lnTo>
                  <a:pt x="244789" y="0"/>
                </a:lnTo>
                <a:lnTo>
                  <a:pt x="244789" y="226090"/>
                </a:lnTo>
                <a:close/>
              </a:path>
            </a:pathLst>
          </a:custGeom>
          <a:solidFill>
            <a:srgbClr val="3C1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079289" y="1826172"/>
            <a:ext cx="2221865" cy="1495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199"/>
              </a:lnSpc>
              <a:spcBef>
                <a:spcPts val="95"/>
              </a:spcBef>
            </a:pPr>
            <a:r>
              <a:rPr sz="2550" b="1" spc="-130" dirty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2550" b="1" spc="12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550" b="1" spc="-12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550" b="1" spc="-7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550" b="1" spc="-9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550" b="1" spc="-200" dirty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2550" b="1" spc="-21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550" b="1" spc="16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550" b="1" spc="5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550" b="1" spc="-160" dirty="0">
                <a:solidFill>
                  <a:srgbClr val="FFFFFF"/>
                </a:solidFill>
                <a:latin typeface="Arial"/>
                <a:cs typeface="Arial"/>
              </a:rPr>
              <a:t>Е  </a:t>
            </a:r>
            <a:r>
              <a:rPr sz="2550" b="1" spc="-75" dirty="0">
                <a:solidFill>
                  <a:srgbClr val="FFFFFF"/>
                </a:solidFill>
                <a:latin typeface="Arial"/>
                <a:cs typeface="Arial"/>
              </a:rPr>
              <a:t>ЕНТ</a:t>
            </a:r>
            <a:endParaRPr sz="2550">
              <a:latin typeface="Arial"/>
              <a:cs typeface="Arial"/>
            </a:endParaRPr>
          </a:p>
          <a:p>
            <a:pPr marL="38100" algn="ctr">
              <a:lnSpc>
                <a:spcPct val="100000"/>
              </a:lnSpc>
              <a:spcBef>
                <a:spcPts val="865"/>
              </a:spcBef>
            </a:pPr>
            <a:r>
              <a:rPr sz="3000" b="1" spc="-680" dirty="0">
                <a:latin typeface="Tahoma"/>
                <a:cs typeface="Tahoma"/>
              </a:rPr>
              <a:t>1</a:t>
            </a:r>
            <a:r>
              <a:rPr sz="3000" b="1" spc="-114" dirty="0">
                <a:latin typeface="Tahoma"/>
                <a:cs typeface="Tahoma"/>
              </a:rPr>
              <a:t>2</a:t>
            </a:r>
            <a:r>
              <a:rPr sz="3000" b="1" spc="-110" dirty="0">
                <a:latin typeface="Tahoma"/>
                <a:cs typeface="Tahoma"/>
              </a:rPr>
              <a:t>2</a:t>
            </a:r>
            <a:r>
              <a:rPr sz="3000" b="1" spc="-185" dirty="0">
                <a:latin typeface="Tahoma"/>
                <a:cs typeface="Tahoma"/>
              </a:rPr>
              <a:t> </a:t>
            </a:r>
            <a:r>
              <a:rPr sz="3000" b="1" spc="-15" dirty="0">
                <a:latin typeface="Tahoma"/>
                <a:cs typeface="Tahoma"/>
              </a:rPr>
              <a:t>94</a:t>
            </a:r>
            <a:r>
              <a:rPr sz="3000" b="1" spc="-125" dirty="0">
                <a:latin typeface="Tahoma"/>
                <a:cs typeface="Tahoma"/>
              </a:rPr>
              <a:t>5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02120" y="1841323"/>
            <a:ext cx="2385060" cy="1480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5799"/>
              </a:lnSpc>
              <a:spcBef>
                <a:spcPts val="95"/>
              </a:spcBef>
            </a:pPr>
            <a:r>
              <a:rPr sz="2650" b="1" spc="300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650" b="1" spc="-8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650" b="1" spc="-100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650" b="1" spc="-8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650" b="1" spc="5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650" b="1" spc="-13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650" b="1" spc="-22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650" b="1" spc="16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650" b="1" spc="5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650" b="1" spc="-170" dirty="0">
                <a:solidFill>
                  <a:srgbClr val="FFFFFF"/>
                </a:solidFill>
                <a:latin typeface="Arial"/>
                <a:cs typeface="Arial"/>
              </a:rPr>
              <a:t>Е  </a:t>
            </a:r>
            <a:r>
              <a:rPr sz="2650" b="1" spc="-80" dirty="0">
                <a:solidFill>
                  <a:srgbClr val="FFFFFF"/>
                </a:solidFill>
                <a:latin typeface="Arial"/>
                <a:cs typeface="Arial"/>
              </a:rPr>
              <a:t>ЕНТ</a:t>
            </a:r>
            <a:endParaRPr sz="2650">
              <a:latin typeface="Arial"/>
              <a:cs typeface="Arial"/>
            </a:endParaRPr>
          </a:p>
          <a:p>
            <a:pPr marR="5715" algn="ctr">
              <a:lnSpc>
                <a:spcPct val="100000"/>
              </a:lnSpc>
              <a:spcBef>
                <a:spcPts val="495"/>
              </a:spcBef>
            </a:pPr>
            <a:r>
              <a:rPr sz="3000" b="1" spc="-680" dirty="0">
                <a:latin typeface="Tahoma"/>
                <a:cs typeface="Tahoma"/>
              </a:rPr>
              <a:t>11</a:t>
            </a:r>
            <a:r>
              <a:rPr sz="3000" b="1" spc="200" dirty="0">
                <a:latin typeface="Tahoma"/>
                <a:cs typeface="Tahoma"/>
              </a:rPr>
              <a:t>0</a:t>
            </a:r>
            <a:r>
              <a:rPr sz="3000" b="1" spc="-185" dirty="0">
                <a:latin typeface="Tahoma"/>
                <a:cs typeface="Tahoma"/>
              </a:rPr>
              <a:t> </a:t>
            </a:r>
            <a:r>
              <a:rPr sz="3000" b="1" spc="-15" dirty="0">
                <a:latin typeface="Tahoma"/>
                <a:cs typeface="Tahoma"/>
              </a:rPr>
              <a:t>94</a:t>
            </a:r>
            <a:r>
              <a:rPr sz="3000" b="1" spc="-10" dirty="0">
                <a:latin typeface="Tahoma"/>
                <a:cs typeface="Tahoma"/>
              </a:rPr>
              <a:t>4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84161" y="2041693"/>
            <a:ext cx="3051175" cy="1613535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10"/>
              </a:spcBef>
            </a:pPr>
            <a:r>
              <a:rPr sz="3000" b="1" spc="5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3000" b="1" spc="-26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3000" b="1" spc="12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3000" b="1" spc="5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3000" b="1" spc="-155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3000" b="1" spc="12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3000" b="1" spc="5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3000" b="1" spc="-32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30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32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3000" b="1" spc="12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3000" b="1" spc="-9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endParaRPr sz="3000">
              <a:latin typeface="Arial"/>
              <a:cs typeface="Arial"/>
            </a:endParaRPr>
          </a:p>
          <a:p>
            <a:pPr marR="36830" algn="ctr">
              <a:lnSpc>
                <a:spcPts val="3340"/>
              </a:lnSpc>
              <a:spcBef>
                <a:spcPts val="1115"/>
              </a:spcBef>
            </a:pPr>
            <a:r>
              <a:rPr sz="3000" b="1" spc="-680" dirty="0">
                <a:latin typeface="Tahoma"/>
                <a:cs typeface="Tahoma"/>
              </a:rPr>
              <a:t>1</a:t>
            </a:r>
            <a:r>
              <a:rPr sz="3000" b="1" spc="-15" dirty="0">
                <a:latin typeface="Tahoma"/>
                <a:cs typeface="Tahoma"/>
              </a:rPr>
              <a:t>6</a:t>
            </a:r>
            <a:r>
              <a:rPr sz="3000" b="1" spc="-110" dirty="0">
                <a:latin typeface="Tahoma"/>
                <a:cs typeface="Tahoma"/>
              </a:rPr>
              <a:t>2</a:t>
            </a:r>
            <a:r>
              <a:rPr sz="3000" b="1" spc="-185" dirty="0">
                <a:latin typeface="Tahoma"/>
                <a:cs typeface="Tahoma"/>
              </a:rPr>
              <a:t> </a:t>
            </a:r>
            <a:r>
              <a:rPr sz="3000" b="1" spc="-240" dirty="0">
                <a:latin typeface="Tahoma"/>
                <a:cs typeface="Tahoma"/>
              </a:rPr>
              <a:t>3</a:t>
            </a:r>
            <a:r>
              <a:rPr sz="3000" b="1" spc="-130" dirty="0">
                <a:latin typeface="Tahoma"/>
                <a:cs typeface="Tahoma"/>
              </a:rPr>
              <a:t>7</a:t>
            </a:r>
            <a:r>
              <a:rPr sz="3000" b="1" spc="-10" dirty="0">
                <a:latin typeface="Tahoma"/>
                <a:cs typeface="Tahoma"/>
              </a:rPr>
              <a:t>9</a:t>
            </a:r>
            <a:endParaRPr sz="3000">
              <a:latin typeface="Tahoma"/>
              <a:cs typeface="Tahoma"/>
            </a:endParaRPr>
          </a:p>
          <a:p>
            <a:pPr marR="21590" algn="ctr">
              <a:lnSpc>
                <a:spcPts val="3340"/>
              </a:lnSpc>
            </a:pPr>
            <a:r>
              <a:rPr sz="3000" b="1" spc="-780" dirty="0">
                <a:latin typeface="Tahoma"/>
                <a:cs typeface="Tahoma"/>
              </a:rPr>
              <a:t>*</a:t>
            </a:r>
            <a:r>
              <a:rPr sz="3000" b="1" spc="-114" dirty="0">
                <a:latin typeface="Tahoma"/>
                <a:cs typeface="Tahoma"/>
              </a:rPr>
              <a:t>2</a:t>
            </a:r>
            <a:r>
              <a:rPr sz="3000" b="1" spc="-15" dirty="0">
                <a:latin typeface="Tahoma"/>
                <a:cs typeface="Tahoma"/>
              </a:rPr>
              <a:t>9</a:t>
            </a:r>
            <a:r>
              <a:rPr sz="3000" b="1" spc="-675" dirty="0">
                <a:latin typeface="Tahoma"/>
                <a:cs typeface="Tahoma"/>
              </a:rPr>
              <a:t>1</a:t>
            </a:r>
            <a:r>
              <a:rPr sz="3000" b="1" spc="-185" dirty="0">
                <a:latin typeface="Tahoma"/>
                <a:cs typeface="Tahoma"/>
              </a:rPr>
              <a:t> </a:t>
            </a:r>
            <a:r>
              <a:rPr sz="3000" b="1" spc="-114" dirty="0">
                <a:latin typeface="Tahoma"/>
                <a:cs typeface="Tahoma"/>
              </a:rPr>
              <a:t>2</a:t>
            </a:r>
            <a:r>
              <a:rPr sz="3000" b="1" spc="-15" dirty="0">
                <a:latin typeface="Tahoma"/>
                <a:cs typeface="Tahoma"/>
              </a:rPr>
              <a:t>6</a:t>
            </a:r>
            <a:r>
              <a:rPr sz="3000" b="1" spc="-125" dirty="0">
                <a:latin typeface="Tahoma"/>
                <a:cs typeface="Tahoma"/>
              </a:rPr>
              <a:t>7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755617" y="1862731"/>
            <a:ext cx="2710815" cy="1459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58545" marR="5080" indent="-1046480">
              <a:lnSpc>
                <a:spcPct val="115799"/>
              </a:lnSpc>
              <a:spcBef>
                <a:spcPts val="95"/>
              </a:spcBef>
            </a:pPr>
            <a:r>
              <a:rPr sz="2650" b="1" spc="-8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650" b="1" spc="-13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2650" b="1" spc="110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2650" b="1" spc="-22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650" b="1" spc="-8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650" b="1" spc="5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650" b="1" spc="-13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650" b="1" spc="-22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650" b="1" spc="16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650" b="1" spc="5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650" b="1" spc="-170" dirty="0">
                <a:solidFill>
                  <a:srgbClr val="FFFFFF"/>
                </a:solidFill>
                <a:latin typeface="Arial"/>
                <a:cs typeface="Arial"/>
              </a:rPr>
              <a:t>Е  </a:t>
            </a:r>
            <a:r>
              <a:rPr sz="2650" b="1" spc="-80" dirty="0">
                <a:solidFill>
                  <a:srgbClr val="FFFFFF"/>
                </a:solidFill>
                <a:latin typeface="Arial"/>
                <a:cs typeface="Arial"/>
              </a:rPr>
              <a:t>ЕНТ</a:t>
            </a:r>
            <a:endParaRPr sz="2650">
              <a:latin typeface="Arial"/>
              <a:cs typeface="Arial"/>
            </a:endParaRPr>
          </a:p>
          <a:p>
            <a:pPr marL="893444">
              <a:lnSpc>
                <a:spcPct val="100000"/>
              </a:lnSpc>
              <a:spcBef>
                <a:spcPts val="325"/>
              </a:spcBef>
            </a:pPr>
            <a:r>
              <a:rPr sz="3000" b="1" spc="-680" dirty="0">
                <a:latin typeface="Tahoma"/>
                <a:cs typeface="Tahoma"/>
              </a:rPr>
              <a:t>1</a:t>
            </a:r>
            <a:r>
              <a:rPr sz="3000" b="1" spc="-125" dirty="0">
                <a:latin typeface="Tahoma"/>
                <a:cs typeface="Tahoma"/>
              </a:rPr>
              <a:t>5</a:t>
            </a:r>
            <a:r>
              <a:rPr sz="3000" b="1" spc="-185" dirty="0">
                <a:latin typeface="Tahoma"/>
                <a:cs typeface="Tahoma"/>
              </a:rPr>
              <a:t> </a:t>
            </a:r>
            <a:r>
              <a:rPr sz="3000" b="1" spc="-15" dirty="0">
                <a:latin typeface="Tahoma"/>
                <a:cs typeface="Tahoma"/>
              </a:rPr>
              <a:t>4</a:t>
            </a:r>
            <a:r>
              <a:rPr sz="3000" b="1" spc="195" dirty="0">
                <a:latin typeface="Tahoma"/>
                <a:cs typeface="Tahoma"/>
              </a:rPr>
              <a:t>0</a:t>
            </a:r>
            <a:r>
              <a:rPr sz="3000" b="1" spc="-125" dirty="0">
                <a:latin typeface="Tahoma"/>
                <a:cs typeface="Tahoma"/>
              </a:rPr>
              <a:t>5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071552" y="9690901"/>
            <a:ext cx="245110" cy="226695"/>
          </a:xfrm>
          <a:custGeom>
            <a:avLst/>
            <a:gdLst/>
            <a:ahLst/>
            <a:cxnLst/>
            <a:rect l="l" t="t" r="r" b="b"/>
            <a:pathLst>
              <a:path w="245110" h="226695">
                <a:moveTo>
                  <a:pt x="244789" y="226090"/>
                </a:moveTo>
                <a:lnTo>
                  <a:pt x="0" y="226090"/>
                </a:lnTo>
                <a:lnTo>
                  <a:pt x="0" y="0"/>
                </a:lnTo>
                <a:lnTo>
                  <a:pt x="244789" y="0"/>
                </a:lnTo>
                <a:lnTo>
                  <a:pt x="244789" y="226090"/>
                </a:lnTo>
                <a:close/>
              </a:path>
            </a:pathLst>
          </a:custGeom>
          <a:solidFill>
            <a:srgbClr val="FAC4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88096" y="9622222"/>
            <a:ext cx="38290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НАБРАЛИ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ПОРОГОВЫЙ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БАЛЛ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20136" y="9622222"/>
            <a:ext cx="20688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80" dirty="0">
                <a:latin typeface="Arial"/>
                <a:cs typeface="Arial"/>
              </a:rPr>
              <a:t>С</a:t>
            </a:r>
            <a:r>
              <a:rPr sz="2000" b="1" spc="-85" dirty="0">
                <a:latin typeface="Arial"/>
                <a:cs typeface="Arial"/>
              </a:rPr>
              <a:t>Р</a:t>
            </a:r>
            <a:r>
              <a:rPr sz="2000" b="1" spc="-220" dirty="0">
                <a:latin typeface="Arial"/>
                <a:cs typeface="Arial"/>
              </a:rPr>
              <a:t>Е</a:t>
            </a:r>
            <a:r>
              <a:rPr sz="2000" b="1" spc="95" dirty="0">
                <a:latin typeface="Arial"/>
                <a:cs typeface="Arial"/>
              </a:rPr>
              <a:t>Д</a:t>
            </a:r>
            <a:r>
              <a:rPr sz="2000" b="1" spc="80" dirty="0">
                <a:latin typeface="Arial"/>
                <a:cs typeface="Arial"/>
              </a:rPr>
              <a:t>Н</a:t>
            </a:r>
            <a:r>
              <a:rPr sz="2000" b="1" spc="200" dirty="0">
                <a:latin typeface="Arial"/>
                <a:cs typeface="Arial"/>
              </a:rPr>
              <a:t>И</a:t>
            </a:r>
            <a:r>
              <a:rPr sz="2000" b="1" spc="204" dirty="0">
                <a:latin typeface="Arial"/>
                <a:cs typeface="Arial"/>
              </a:rPr>
              <a:t>Й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spc="-170" dirty="0">
                <a:latin typeface="Arial"/>
                <a:cs typeface="Arial"/>
              </a:rPr>
              <a:t>Б</a:t>
            </a:r>
            <a:r>
              <a:rPr sz="2000" b="1" spc="-70" dirty="0">
                <a:latin typeface="Arial"/>
                <a:cs typeface="Arial"/>
              </a:rPr>
              <a:t>А</a:t>
            </a:r>
            <a:r>
              <a:rPr sz="2000" b="1" spc="80" dirty="0">
                <a:latin typeface="Arial"/>
                <a:cs typeface="Arial"/>
              </a:rPr>
              <a:t>Л</a:t>
            </a:r>
            <a:r>
              <a:rPr sz="2000" b="1" spc="85" dirty="0">
                <a:latin typeface="Arial"/>
                <a:cs typeface="Arial"/>
              </a:rPr>
              <a:t>Л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71658" y="5953990"/>
            <a:ext cx="2151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260" dirty="0">
                <a:latin typeface="Arial"/>
                <a:cs typeface="Arial"/>
              </a:rPr>
              <a:t>М</a:t>
            </a:r>
            <a:r>
              <a:rPr sz="2400" b="1" spc="-80" dirty="0">
                <a:latin typeface="Arial"/>
                <a:cs typeface="Arial"/>
              </a:rPr>
              <a:t>А</a:t>
            </a:r>
            <a:r>
              <a:rPr sz="2400" b="1" spc="-95" dirty="0">
                <a:latin typeface="Arial"/>
                <a:cs typeface="Arial"/>
              </a:rPr>
              <a:t>Р</a:t>
            </a:r>
            <a:r>
              <a:rPr sz="2400" b="1" spc="-80" dirty="0">
                <a:latin typeface="Arial"/>
                <a:cs typeface="Arial"/>
              </a:rPr>
              <a:t>Т</a:t>
            </a:r>
            <a:r>
              <a:rPr sz="2400" b="1" spc="40" dirty="0">
                <a:latin typeface="Arial"/>
                <a:cs typeface="Arial"/>
              </a:rPr>
              <a:t>О</a:t>
            </a:r>
            <a:r>
              <a:rPr sz="2400" b="1" spc="-125" dirty="0">
                <a:latin typeface="Arial"/>
                <a:cs typeface="Arial"/>
              </a:rPr>
              <a:t>В</a:t>
            </a:r>
            <a:r>
              <a:rPr sz="2400" b="1" spc="-204" dirty="0">
                <a:latin typeface="Arial"/>
                <a:cs typeface="Arial"/>
              </a:rPr>
              <a:t>С</a:t>
            </a:r>
            <a:r>
              <a:rPr sz="2400" b="1" spc="145" dirty="0">
                <a:latin typeface="Arial"/>
                <a:cs typeface="Arial"/>
              </a:rPr>
              <a:t>К</a:t>
            </a:r>
            <a:r>
              <a:rPr sz="2400" b="1" spc="40" dirty="0">
                <a:latin typeface="Arial"/>
                <a:cs typeface="Arial"/>
              </a:rPr>
              <a:t>О</a:t>
            </a:r>
            <a:r>
              <a:rPr sz="2400" b="1" spc="-260" dirty="0">
                <a:latin typeface="Arial"/>
                <a:cs typeface="Arial"/>
              </a:rPr>
              <a:t>Е</a:t>
            </a:r>
            <a:endParaRPr sz="2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91601" y="6373090"/>
            <a:ext cx="5930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spc="-260" dirty="0">
                <a:latin typeface="Arial"/>
                <a:cs typeface="Arial"/>
              </a:rPr>
              <a:t>Е</a:t>
            </a:r>
            <a:r>
              <a:rPr sz="2400" b="1" spc="100" dirty="0">
                <a:latin typeface="Arial"/>
                <a:cs typeface="Arial"/>
              </a:rPr>
              <a:t>Н</a:t>
            </a:r>
            <a:r>
              <a:rPr sz="2400" b="1" spc="-80" dirty="0">
                <a:latin typeface="Arial"/>
                <a:cs typeface="Arial"/>
              </a:rPr>
              <a:t>Т</a:t>
            </a:r>
            <a:endParaRPr sz="2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68468" y="4940300"/>
            <a:ext cx="2726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30" dirty="0">
                <a:latin typeface="Arial"/>
                <a:cs typeface="Arial"/>
              </a:rPr>
              <a:t>Я</a:t>
            </a:r>
            <a:r>
              <a:rPr sz="2400" b="1" spc="100" dirty="0">
                <a:latin typeface="Arial"/>
                <a:cs typeface="Arial"/>
              </a:rPr>
              <a:t>Н</a:t>
            </a:r>
            <a:r>
              <a:rPr sz="2400" b="1" spc="-125" dirty="0">
                <a:latin typeface="Arial"/>
                <a:cs typeface="Arial"/>
              </a:rPr>
              <a:t>В</a:t>
            </a:r>
            <a:r>
              <a:rPr sz="2400" b="1" spc="-80" dirty="0">
                <a:latin typeface="Arial"/>
                <a:cs typeface="Arial"/>
              </a:rPr>
              <a:t>А</a:t>
            </a:r>
            <a:r>
              <a:rPr sz="2400" b="1" spc="-95" dirty="0">
                <a:latin typeface="Arial"/>
                <a:cs typeface="Arial"/>
              </a:rPr>
              <a:t>Р</a:t>
            </a:r>
            <a:r>
              <a:rPr sz="2400" b="1" spc="-195" dirty="0">
                <a:latin typeface="Arial"/>
                <a:cs typeface="Arial"/>
              </a:rPr>
              <a:t>Ь</a:t>
            </a:r>
            <a:r>
              <a:rPr sz="2400" b="1" spc="-204" dirty="0">
                <a:latin typeface="Arial"/>
                <a:cs typeface="Arial"/>
              </a:rPr>
              <a:t>С</a:t>
            </a:r>
            <a:r>
              <a:rPr sz="2400" b="1" spc="145" dirty="0">
                <a:latin typeface="Arial"/>
                <a:cs typeface="Arial"/>
              </a:rPr>
              <a:t>К</a:t>
            </a:r>
            <a:r>
              <a:rPr sz="2400" b="1" spc="40" dirty="0">
                <a:latin typeface="Arial"/>
                <a:cs typeface="Arial"/>
              </a:rPr>
              <a:t>О</a:t>
            </a:r>
            <a:r>
              <a:rPr sz="2400" b="1" spc="-260" dirty="0">
                <a:latin typeface="Arial"/>
                <a:cs typeface="Arial"/>
              </a:rPr>
              <a:t>Е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260" dirty="0">
                <a:latin typeface="Arial"/>
                <a:cs typeface="Arial"/>
              </a:rPr>
              <a:t>Е</a:t>
            </a:r>
            <a:r>
              <a:rPr sz="2400" b="1" spc="100" dirty="0">
                <a:latin typeface="Arial"/>
                <a:cs typeface="Arial"/>
              </a:rPr>
              <a:t>Н</a:t>
            </a:r>
            <a:r>
              <a:rPr sz="2400" b="1" spc="-80" dirty="0">
                <a:latin typeface="Arial"/>
                <a:cs typeface="Arial"/>
              </a:rPr>
              <a:t>Т</a:t>
            </a:r>
            <a:endParaRPr sz="2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860702" y="6943142"/>
            <a:ext cx="24409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40" dirty="0">
                <a:latin typeface="Arial"/>
                <a:cs typeface="Arial"/>
              </a:rPr>
              <a:t>О</a:t>
            </a:r>
            <a:r>
              <a:rPr sz="2400" b="1" spc="-204" dirty="0">
                <a:latin typeface="Arial"/>
                <a:cs typeface="Arial"/>
              </a:rPr>
              <a:t>С</a:t>
            </a:r>
            <a:r>
              <a:rPr sz="2400" b="1" spc="100" dirty="0">
                <a:latin typeface="Arial"/>
                <a:cs typeface="Arial"/>
              </a:rPr>
              <a:t>Н</a:t>
            </a:r>
            <a:r>
              <a:rPr sz="2400" b="1" spc="40" dirty="0">
                <a:latin typeface="Arial"/>
                <a:cs typeface="Arial"/>
              </a:rPr>
              <a:t>О</a:t>
            </a:r>
            <a:r>
              <a:rPr sz="2400" b="1" spc="-125" dirty="0">
                <a:latin typeface="Arial"/>
                <a:cs typeface="Arial"/>
              </a:rPr>
              <a:t>В</a:t>
            </a:r>
            <a:r>
              <a:rPr sz="2400" b="1" spc="100" dirty="0">
                <a:latin typeface="Arial"/>
                <a:cs typeface="Arial"/>
              </a:rPr>
              <a:t>Н</a:t>
            </a:r>
            <a:r>
              <a:rPr sz="2400" b="1" spc="40" dirty="0">
                <a:latin typeface="Arial"/>
                <a:cs typeface="Arial"/>
              </a:rPr>
              <a:t>О</a:t>
            </a:r>
            <a:r>
              <a:rPr sz="2400" b="1" spc="-260" dirty="0">
                <a:latin typeface="Arial"/>
                <a:cs typeface="Arial"/>
              </a:rPr>
              <a:t>Е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260" dirty="0">
                <a:latin typeface="Arial"/>
                <a:cs typeface="Arial"/>
              </a:rPr>
              <a:t>Е</a:t>
            </a:r>
            <a:r>
              <a:rPr sz="2400" b="1" spc="100" dirty="0">
                <a:latin typeface="Arial"/>
                <a:cs typeface="Arial"/>
              </a:rPr>
              <a:t>Н</a:t>
            </a:r>
            <a:r>
              <a:rPr sz="2400" b="1" spc="-80" dirty="0">
                <a:latin typeface="Arial"/>
                <a:cs typeface="Arial"/>
              </a:rPr>
              <a:t>Т</a:t>
            </a:r>
            <a:endParaRPr sz="2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89115" y="7933742"/>
            <a:ext cx="3095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80" dirty="0">
                <a:latin typeface="Arial"/>
                <a:cs typeface="Arial"/>
              </a:rPr>
              <a:t>А</a:t>
            </a:r>
            <a:r>
              <a:rPr sz="2400" b="1" spc="-125" dirty="0">
                <a:latin typeface="Arial"/>
                <a:cs typeface="Arial"/>
              </a:rPr>
              <a:t>В</a:t>
            </a:r>
            <a:r>
              <a:rPr sz="2400" b="1" spc="-15" dirty="0">
                <a:latin typeface="Arial"/>
                <a:cs typeface="Arial"/>
              </a:rPr>
              <a:t>Г</a:t>
            </a:r>
            <a:r>
              <a:rPr sz="2400" b="1" spc="95" dirty="0">
                <a:latin typeface="Arial"/>
                <a:cs typeface="Arial"/>
              </a:rPr>
              <a:t>У</a:t>
            </a:r>
            <a:r>
              <a:rPr sz="2400" b="1" spc="-204" dirty="0">
                <a:latin typeface="Arial"/>
                <a:cs typeface="Arial"/>
              </a:rPr>
              <a:t>С</a:t>
            </a:r>
            <a:r>
              <a:rPr sz="2400" b="1" spc="-80" dirty="0">
                <a:latin typeface="Arial"/>
                <a:cs typeface="Arial"/>
              </a:rPr>
              <a:t>Т</a:t>
            </a:r>
            <a:r>
              <a:rPr sz="2400" b="1" spc="40" dirty="0">
                <a:latin typeface="Arial"/>
                <a:cs typeface="Arial"/>
              </a:rPr>
              <a:t>О</a:t>
            </a:r>
            <a:r>
              <a:rPr sz="2400" b="1" spc="-125" dirty="0">
                <a:latin typeface="Arial"/>
                <a:cs typeface="Arial"/>
              </a:rPr>
              <a:t>В</a:t>
            </a:r>
            <a:r>
              <a:rPr sz="2400" b="1" spc="-204" dirty="0">
                <a:latin typeface="Arial"/>
                <a:cs typeface="Arial"/>
              </a:rPr>
              <a:t>С</a:t>
            </a:r>
            <a:r>
              <a:rPr sz="2400" b="1" spc="145" dirty="0">
                <a:latin typeface="Arial"/>
                <a:cs typeface="Arial"/>
              </a:rPr>
              <a:t>К</a:t>
            </a:r>
            <a:r>
              <a:rPr sz="2400" b="1" spc="40" dirty="0">
                <a:latin typeface="Arial"/>
                <a:cs typeface="Arial"/>
              </a:rPr>
              <a:t>О</a:t>
            </a:r>
            <a:r>
              <a:rPr sz="2400" b="1" spc="-260" dirty="0">
                <a:latin typeface="Arial"/>
                <a:cs typeface="Arial"/>
              </a:rPr>
              <a:t>Е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260" dirty="0">
                <a:latin typeface="Arial"/>
                <a:cs typeface="Arial"/>
              </a:rPr>
              <a:t>Е</a:t>
            </a:r>
            <a:r>
              <a:rPr sz="2400" b="1" spc="100" dirty="0">
                <a:latin typeface="Arial"/>
                <a:cs typeface="Arial"/>
              </a:rPr>
              <a:t>Н</a:t>
            </a:r>
            <a:r>
              <a:rPr sz="2400" b="1" spc="-80" dirty="0">
                <a:latin typeface="Arial"/>
                <a:cs typeface="Arial"/>
              </a:rPr>
              <a:t>Т</a:t>
            </a:r>
            <a:endParaRPr sz="2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2775" y="5413780"/>
            <a:ext cx="3514725" cy="495300"/>
          </a:xfrm>
          <a:prstGeom prst="rect">
            <a:avLst/>
          </a:prstGeom>
          <a:solidFill>
            <a:srgbClr val="3C176A"/>
          </a:solidFill>
          <a:ln w="38099">
            <a:solidFill>
              <a:srgbClr val="000000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425"/>
              </a:spcBef>
            </a:pPr>
            <a:r>
              <a:rPr sz="2500" b="1" spc="-215" dirty="0">
                <a:solidFill>
                  <a:srgbClr val="FFFFFF"/>
                </a:solidFill>
                <a:latin typeface="Tahoma"/>
                <a:cs typeface="Tahoma"/>
              </a:rPr>
              <a:t>83%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67212" y="5413780"/>
            <a:ext cx="3273425" cy="495300"/>
          </a:xfrm>
          <a:prstGeom prst="rect">
            <a:avLst/>
          </a:prstGeom>
          <a:solidFill>
            <a:srgbClr val="FAC407"/>
          </a:solidFill>
          <a:ln w="38099">
            <a:solidFill>
              <a:srgbClr val="000000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R="187960" algn="r">
              <a:lnSpc>
                <a:spcPct val="100000"/>
              </a:lnSpc>
              <a:spcBef>
                <a:spcPts val="425"/>
              </a:spcBef>
            </a:pPr>
            <a:r>
              <a:rPr sz="2500" b="1" spc="-65" dirty="0">
                <a:latin typeface="Tahoma"/>
                <a:cs typeface="Tahoma"/>
              </a:rPr>
              <a:t>76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217205" y="6446605"/>
            <a:ext cx="42481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500" b="1" spc="-114" dirty="0">
                <a:latin typeface="Tahoma"/>
                <a:cs typeface="Tahoma"/>
              </a:rPr>
              <a:t>7</a:t>
            </a:r>
            <a:r>
              <a:rPr sz="2500" b="1" spc="165" dirty="0">
                <a:latin typeface="Tahoma"/>
                <a:cs typeface="Tahoma"/>
              </a:rPr>
              <a:t>0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984495" y="7414948"/>
            <a:ext cx="3122295" cy="457200"/>
          </a:xfrm>
          <a:prstGeom prst="rect">
            <a:avLst/>
          </a:prstGeom>
          <a:solidFill>
            <a:srgbClr val="FAC407"/>
          </a:solidFill>
        </p:spPr>
        <p:txBody>
          <a:bodyPr vert="horz" wrap="square" lIns="0" tIns="31750" rIns="0" bIns="0" rtlCol="0">
            <a:spAutoFit/>
          </a:bodyPr>
          <a:lstStyle/>
          <a:p>
            <a:pPr marR="160020" algn="r">
              <a:lnSpc>
                <a:spcPct val="100000"/>
              </a:lnSpc>
              <a:spcBef>
                <a:spcPts val="250"/>
              </a:spcBef>
            </a:pPr>
            <a:r>
              <a:rPr sz="2500" b="1" spc="-155" dirty="0">
                <a:latin typeface="Tahoma"/>
                <a:cs typeface="Tahoma"/>
              </a:rPr>
              <a:t>73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04311" y="8386498"/>
            <a:ext cx="2491105" cy="495300"/>
          </a:xfrm>
          <a:prstGeom prst="rect">
            <a:avLst/>
          </a:prstGeom>
          <a:solidFill>
            <a:srgbClr val="FAC407"/>
          </a:solidFill>
          <a:ln w="38099">
            <a:solidFill>
              <a:srgbClr val="000000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R="229235" algn="r">
              <a:lnSpc>
                <a:spcPct val="100000"/>
              </a:lnSpc>
              <a:spcBef>
                <a:spcPts val="425"/>
              </a:spcBef>
            </a:pPr>
            <a:r>
              <a:rPr sz="2500" b="1" spc="-110" dirty="0">
                <a:latin typeface="Tahoma"/>
                <a:cs typeface="Tahoma"/>
              </a:rPr>
              <a:t>55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2775" y="6405298"/>
            <a:ext cx="3175000" cy="495300"/>
          </a:xfrm>
          <a:prstGeom prst="rect">
            <a:avLst/>
          </a:prstGeom>
          <a:solidFill>
            <a:srgbClr val="3C176A"/>
          </a:solidFill>
          <a:ln w="38099">
            <a:solidFill>
              <a:srgbClr val="000000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219710">
              <a:lnSpc>
                <a:spcPct val="100000"/>
              </a:lnSpc>
              <a:spcBef>
                <a:spcPts val="420"/>
              </a:spcBef>
            </a:pPr>
            <a:r>
              <a:rPr sz="2500" b="1" spc="-185" dirty="0">
                <a:solidFill>
                  <a:srgbClr val="FFFFFF"/>
                </a:solidFill>
                <a:latin typeface="Tahoma"/>
                <a:cs typeface="Tahoma"/>
              </a:rPr>
              <a:t>78%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71825" y="7414948"/>
            <a:ext cx="3355975" cy="457200"/>
          </a:xfrm>
          <a:prstGeom prst="rect">
            <a:avLst/>
          </a:prstGeom>
          <a:solidFill>
            <a:srgbClr val="3C176A"/>
          </a:solidFill>
        </p:spPr>
        <p:txBody>
          <a:bodyPr vert="horz" wrap="square" lIns="0" tIns="31750" rIns="0" bIns="0" rtlCol="0">
            <a:spAutoFit/>
          </a:bodyPr>
          <a:lstStyle/>
          <a:p>
            <a:pPr marL="219710">
              <a:lnSpc>
                <a:spcPct val="100000"/>
              </a:lnSpc>
              <a:spcBef>
                <a:spcPts val="250"/>
              </a:spcBef>
            </a:pPr>
            <a:r>
              <a:rPr sz="2500" b="1" spc="-215" dirty="0">
                <a:solidFill>
                  <a:srgbClr val="FFFFFF"/>
                </a:solidFill>
                <a:latin typeface="Tahoma"/>
                <a:cs typeface="Tahoma"/>
              </a:rPr>
              <a:t>83%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2775" y="8386498"/>
            <a:ext cx="2352040" cy="495300"/>
          </a:xfrm>
          <a:prstGeom prst="rect">
            <a:avLst/>
          </a:prstGeom>
          <a:solidFill>
            <a:srgbClr val="3C176A"/>
          </a:solidFill>
          <a:ln w="38099">
            <a:solidFill>
              <a:srgbClr val="000000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425"/>
              </a:spcBef>
            </a:pPr>
            <a:r>
              <a:rPr sz="2500" b="1" spc="-190" dirty="0">
                <a:solidFill>
                  <a:srgbClr val="FFFFFF"/>
                </a:solidFill>
                <a:latin typeface="Tahoma"/>
                <a:cs typeface="Tahoma"/>
              </a:rPr>
              <a:t>56%</a:t>
            </a:r>
            <a:endParaRPr sz="2500">
              <a:latin typeface="Tahoma"/>
              <a:cs typeface="Tahoma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0" y="4353921"/>
            <a:ext cx="18288000" cy="5933440"/>
            <a:chOff x="0" y="4353921"/>
            <a:chExt cx="18288000" cy="5933440"/>
          </a:xfrm>
        </p:grpSpPr>
        <p:sp>
          <p:nvSpPr>
            <p:cNvPr id="42" name="object 42"/>
            <p:cNvSpPr/>
            <p:nvPr/>
          </p:nvSpPr>
          <p:spPr>
            <a:xfrm>
              <a:off x="0" y="4353927"/>
              <a:ext cx="18288000" cy="5933440"/>
            </a:xfrm>
            <a:custGeom>
              <a:avLst/>
              <a:gdLst/>
              <a:ahLst/>
              <a:cxnLst/>
              <a:rect l="l" t="t" r="r" b="b"/>
              <a:pathLst>
                <a:path w="18288000" h="5933440">
                  <a:moveTo>
                    <a:pt x="9182062" y="39611"/>
                  </a:moveTo>
                  <a:lnTo>
                    <a:pt x="9143962" y="39611"/>
                  </a:lnTo>
                  <a:lnTo>
                    <a:pt x="9143962" y="5933071"/>
                  </a:lnTo>
                  <a:lnTo>
                    <a:pt x="9182062" y="5933071"/>
                  </a:lnTo>
                  <a:lnTo>
                    <a:pt x="9182062" y="39611"/>
                  </a:lnTo>
                  <a:close/>
                </a:path>
                <a:path w="18288000" h="5933440">
                  <a:moveTo>
                    <a:pt x="18287988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8287988" y="38100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972675" y="5338190"/>
              <a:ext cx="7715250" cy="4408805"/>
            </a:xfrm>
            <a:custGeom>
              <a:avLst/>
              <a:gdLst/>
              <a:ahLst/>
              <a:cxnLst/>
              <a:rect l="l" t="t" r="r" b="b"/>
              <a:pathLst>
                <a:path w="7715250" h="4408805">
                  <a:moveTo>
                    <a:pt x="1485176" y="118808"/>
                  </a:moveTo>
                  <a:lnTo>
                    <a:pt x="1476133" y="73342"/>
                  </a:lnTo>
                  <a:lnTo>
                    <a:pt x="1450378" y="34798"/>
                  </a:lnTo>
                  <a:lnTo>
                    <a:pt x="1411833" y="9042"/>
                  </a:lnTo>
                  <a:lnTo>
                    <a:pt x="1366367" y="0"/>
                  </a:lnTo>
                  <a:lnTo>
                    <a:pt x="118808" y="0"/>
                  </a:lnTo>
                  <a:lnTo>
                    <a:pt x="73342" y="9042"/>
                  </a:lnTo>
                  <a:lnTo>
                    <a:pt x="34798" y="34798"/>
                  </a:lnTo>
                  <a:lnTo>
                    <a:pt x="9042" y="73342"/>
                  </a:lnTo>
                  <a:lnTo>
                    <a:pt x="0" y="118808"/>
                  </a:lnTo>
                  <a:lnTo>
                    <a:pt x="0" y="4408652"/>
                  </a:lnTo>
                  <a:lnTo>
                    <a:pt x="1485176" y="4408652"/>
                  </a:lnTo>
                  <a:lnTo>
                    <a:pt x="1485176" y="118808"/>
                  </a:lnTo>
                  <a:close/>
                </a:path>
                <a:path w="7715250" h="4408805">
                  <a:moveTo>
                    <a:pt x="3561867" y="814158"/>
                  </a:moveTo>
                  <a:lnTo>
                    <a:pt x="3552825" y="768692"/>
                  </a:lnTo>
                  <a:lnTo>
                    <a:pt x="3527069" y="730148"/>
                  </a:lnTo>
                  <a:lnTo>
                    <a:pt x="3488525" y="704392"/>
                  </a:lnTo>
                  <a:lnTo>
                    <a:pt x="3443059" y="695350"/>
                  </a:lnTo>
                  <a:lnTo>
                    <a:pt x="2195499" y="695350"/>
                  </a:lnTo>
                  <a:lnTo>
                    <a:pt x="2150033" y="704392"/>
                  </a:lnTo>
                  <a:lnTo>
                    <a:pt x="2111476" y="730148"/>
                  </a:lnTo>
                  <a:lnTo>
                    <a:pt x="2085721" y="768692"/>
                  </a:lnTo>
                  <a:lnTo>
                    <a:pt x="2076678" y="814158"/>
                  </a:lnTo>
                  <a:lnTo>
                    <a:pt x="2076678" y="4408652"/>
                  </a:lnTo>
                  <a:lnTo>
                    <a:pt x="3561867" y="4408652"/>
                  </a:lnTo>
                  <a:lnTo>
                    <a:pt x="3561867" y="814158"/>
                  </a:lnTo>
                  <a:close/>
                </a:path>
                <a:path w="7715250" h="4408805">
                  <a:moveTo>
                    <a:pt x="5638558" y="582383"/>
                  </a:moveTo>
                  <a:lnTo>
                    <a:pt x="5629516" y="536905"/>
                  </a:lnTo>
                  <a:lnTo>
                    <a:pt x="5603760" y="498360"/>
                  </a:lnTo>
                  <a:lnTo>
                    <a:pt x="5565216" y="472605"/>
                  </a:lnTo>
                  <a:lnTo>
                    <a:pt x="5519737" y="463562"/>
                  </a:lnTo>
                  <a:lnTo>
                    <a:pt x="4272191" y="463562"/>
                  </a:lnTo>
                  <a:lnTo>
                    <a:pt x="4225937" y="472897"/>
                  </a:lnTo>
                  <a:lnTo>
                    <a:pt x="4188168" y="498360"/>
                  </a:lnTo>
                  <a:lnTo>
                    <a:pt x="4162704" y="536130"/>
                  </a:lnTo>
                  <a:lnTo>
                    <a:pt x="4153370" y="582383"/>
                  </a:lnTo>
                  <a:lnTo>
                    <a:pt x="4153370" y="4408652"/>
                  </a:lnTo>
                  <a:lnTo>
                    <a:pt x="5638558" y="4408652"/>
                  </a:lnTo>
                  <a:lnTo>
                    <a:pt x="5638558" y="582383"/>
                  </a:lnTo>
                  <a:close/>
                </a:path>
                <a:path w="7715250" h="4408805">
                  <a:moveTo>
                    <a:pt x="7715237" y="1741297"/>
                  </a:moveTo>
                  <a:lnTo>
                    <a:pt x="7705903" y="1695056"/>
                  </a:lnTo>
                  <a:lnTo>
                    <a:pt x="7680439" y="1657286"/>
                  </a:lnTo>
                  <a:lnTo>
                    <a:pt x="7642682" y="1631823"/>
                  </a:lnTo>
                  <a:lnTo>
                    <a:pt x="7596429" y="1622488"/>
                  </a:lnTo>
                  <a:lnTo>
                    <a:pt x="6348870" y="1622488"/>
                  </a:lnTo>
                  <a:lnTo>
                    <a:pt x="6302629" y="1631823"/>
                  </a:lnTo>
                  <a:lnTo>
                    <a:pt x="6264859" y="1657286"/>
                  </a:lnTo>
                  <a:lnTo>
                    <a:pt x="6239395" y="1695056"/>
                  </a:lnTo>
                  <a:lnTo>
                    <a:pt x="6230061" y="1741297"/>
                  </a:lnTo>
                  <a:lnTo>
                    <a:pt x="6230061" y="4408652"/>
                  </a:lnTo>
                  <a:lnTo>
                    <a:pt x="7715237" y="4408652"/>
                  </a:lnTo>
                  <a:lnTo>
                    <a:pt x="7715237" y="1741297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9784260" y="9815899"/>
            <a:ext cx="1923414" cy="282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b="1" spc="-70" dirty="0">
                <a:latin typeface="Arial"/>
                <a:cs typeface="Arial"/>
              </a:rPr>
              <a:t>Я</a:t>
            </a:r>
            <a:r>
              <a:rPr sz="1650" b="1" spc="90" dirty="0">
                <a:latin typeface="Arial"/>
                <a:cs typeface="Arial"/>
              </a:rPr>
              <a:t>Н</a:t>
            </a:r>
            <a:r>
              <a:rPr sz="1650" b="1" spc="-65" dirty="0">
                <a:latin typeface="Arial"/>
                <a:cs typeface="Arial"/>
              </a:rPr>
              <a:t>В</a:t>
            </a:r>
            <a:r>
              <a:rPr sz="1650" b="1" spc="-35" dirty="0">
                <a:latin typeface="Arial"/>
                <a:cs typeface="Arial"/>
              </a:rPr>
              <a:t>А</a:t>
            </a:r>
            <a:r>
              <a:rPr sz="1650" b="1" spc="-50" dirty="0">
                <a:latin typeface="Arial"/>
                <a:cs typeface="Arial"/>
              </a:rPr>
              <a:t>Р</a:t>
            </a:r>
            <a:r>
              <a:rPr sz="1650" b="1" spc="-114" dirty="0">
                <a:latin typeface="Arial"/>
                <a:cs typeface="Arial"/>
              </a:rPr>
              <a:t>Ь</a:t>
            </a:r>
            <a:r>
              <a:rPr sz="1650" b="1" spc="-125" dirty="0">
                <a:latin typeface="Arial"/>
                <a:cs typeface="Arial"/>
              </a:rPr>
              <a:t>С</a:t>
            </a:r>
            <a:r>
              <a:rPr sz="1650" b="1" spc="120" dirty="0">
                <a:latin typeface="Arial"/>
                <a:cs typeface="Arial"/>
              </a:rPr>
              <a:t>К</a:t>
            </a:r>
            <a:r>
              <a:rPr sz="1650" b="1" spc="50" dirty="0">
                <a:latin typeface="Arial"/>
                <a:cs typeface="Arial"/>
              </a:rPr>
              <a:t>О</a:t>
            </a:r>
            <a:r>
              <a:rPr sz="1650" b="1" spc="-160" dirty="0">
                <a:latin typeface="Arial"/>
                <a:cs typeface="Arial"/>
              </a:rPr>
              <a:t>Е</a:t>
            </a:r>
            <a:r>
              <a:rPr sz="1650" b="1" spc="-70" dirty="0">
                <a:latin typeface="Arial"/>
                <a:cs typeface="Arial"/>
              </a:rPr>
              <a:t> </a:t>
            </a:r>
            <a:r>
              <a:rPr sz="1650" b="1" spc="-165" dirty="0">
                <a:latin typeface="Arial"/>
                <a:cs typeface="Arial"/>
              </a:rPr>
              <a:t>Е</a:t>
            </a:r>
            <a:r>
              <a:rPr sz="1650" b="1" spc="90" dirty="0">
                <a:latin typeface="Arial"/>
                <a:cs typeface="Arial"/>
              </a:rPr>
              <a:t>Н</a:t>
            </a:r>
            <a:r>
              <a:rPr sz="1650" b="1" spc="-35" dirty="0">
                <a:latin typeface="Arial"/>
                <a:cs typeface="Arial"/>
              </a:rPr>
              <a:t>Т</a:t>
            </a:r>
            <a:endParaRPr sz="16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976824" y="9801088"/>
            <a:ext cx="387096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-5" dirty="0">
                <a:latin typeface="Arial"/>
                <a:cs typeface="Arial"/>
              </a:rPr>
              <a:t>МАРТОВСКОЕ</a:t>
            </a:r>
            <a:r>
              <a:rPr sz="1650" b="1" spc="-85" dirty="0">
                <a:latin typeface="Arial"/>
                <a:cs typeface="Arial"/>
              </a:rPr>
              <a:t> </a:t>
            </a:r>
            <a:r>
              <a:rPr sz="1650" b="1" spc="-35" dirty="0">
                <a:latin typeface="Arial"/>
                <a:cs typeface="Arial"/>
              </a:rPr>
              <a:t>ЕНТ</a:t>
            </a:r>
            <a:r>
              <a:rPr sz="1650" b="1" spc="145" dirty="0">
                <a:latin typeface="Arial"/>
                <a:cs typeface="Arial"/>
              </a:rPr>
              <a:t> </a:t>
            </a:r>
            <a:r>
              <a:rPr sz="2700" b="1" spc="-37" baseline="3086" dirty="0">
                <a:latin typeface="Arial"/>
                <a:cs typeface="Arial"/>
              </a:rPr>
              <a:t>ОСНОВНОЕ</a:t>
            </a:r>
            <a:r>
              <a:rPr sz="2700" b="1" spc="-150" baseline="3086" dirty="0">
                <a:latin typeface="Arial"/>
                <a:cs typeface="Arial"/>
              </a:rPr>
              <a:t> </a:t>
            </a:r>
            <a:r>
              <a:rPr sz="2700" b="1" spc="-89" baseline="3086" dirty="0">
                <a:latin typeface="Arial"/>
                <a:cs typeface="Arial"/>
              </a:rPr>
              <a:t>ЕНТ</a:t>
            </a:r>
            <a:endParaRPr sz="2700" baseline="3086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6084903" y="9828204"/>
            <a:ext cx="208089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5" dirty="0">
                <a:latin typeface="Arial"/>
                <a:cs typeface="Arial"/>
              </a:rPr>
              <a:t>А</a:t>
            </a:r>
            <a:r>
              <a:rPr sz="1600" b="1" spc="-85" dirty="0">
                <a:latin typeface="Arial"/>
                <a:cs typeface="Arial"/>
              </a:rPr>
              <a:t>В</a:t>
            </a:r>
            <a:r>
              <a:rPr sz="1600" b="1" spc="-15" dirty="0">
                <a:latin typeface="Arial"/>
                <a:cs typeface="Arial"/>
              </a:rPr>
              <a:t>Г</a:t>
            </a:r>
            <a:r>
              <a:rPr sz="1600" b="1" spc="65" dirty="0">
                <a:latin typeface="Arial"/>
                <a:cs typeface="Arial"/>
              </a:rPr>
              <a:t>У</a:t>
            </a:r>
            <a:r>
              <a:rPr sz="1600" b="1" spc="-140" dirty="0">
                <a:latin typeface="Arial"/>
                <a:cs typeface="Arial"/>
              </a:rPr>
              <a:t>С</a:t>
            </a:r>
            <a:r>
              <a:rPr sz="1600" b="1" spc="-55" dirty="0">
                <a:latin typeface="Arial"/>
                <a:cs typeface="Arial"/>
              </a:rPr>
              <a:t>Т</a:t>
            </a:r>
            <a:r>
              <a:rPr sz="1600" b="1" spc="25" dirty="0">
                <a:latin typeface="Arial"/>
                <a:cs typeface="Arial"/>
              </a:rPr>
              <a:t>О</a:t>
            </a:r>
            <a:r>
              <a:rPr sz="1600" b="1" spc="-85" dirty="0">
                <a:latin typeface="Arial"/>
                <a:cs typeface="Arial"/>
              </a:rPr>
              <a:t>В</a:t>
            </a:r>
            <a:r>
              <a:rPr sz="1600" b="1" spc="-140" dirty="0">
                <a:latin typeface="Arial"/>
                <a:cs typeface="Arial"/>
              </a:rPr>
              <a:t>С</a:t>
            </a:r>
            <a:r>
              <a:rPr sz="1600" b="1" spc="95" dirty="0">
                <a:latin typeface="Arial"/>
                <a:cs typeface="Arial"/>
              </a:rPr>
              <a:t>К</a:t>
            </a:r>
            <a:r>
              <a:rPr sz="1600" b="1" spc="25" dirty="0">
                <a:latin typeface="Arial"/>
                <a:cs typeface="Arial"/>
              </a:rPr>
              <a:t>О</a:t>
            </a:r>
            <a:r>
              <a:rPr sz="1600" b="1" spc="-170" dirty="0">
                <a:latin typeface="Arial"/>
                <a:cs typeface="Arial"/>
              </a:rPr>
              <a:t>Е</a:t>
            </a:r>
            <a:r>
              <a:rPr sz="1600" b="1" spc="-75" dirty="0">
                <a:latin typeface="Arial"/>
                <a:cs typeface="Arial"/>
              </a:rPr>
              <a:t> </a:t>
            </a:r>
            <a:r>
              <a:rPr sz="1600" b="1" spc="-175" dirty="0">
                <a:latin typeface="Arial"/>
                <a:cs typeface="Arial"/>
              </a:rPr>
              <a:t>Е</a:t>
            </a:r>
            <a:r>
              <a:rPr sz="1600" b="1" spc="65" dirty="0">
                <a:latin typeface="Arial"/>
                <a:cs typeface="Arial"/>
              </a:rPr>
              <a:t>Н</a:t>
            </a:r>
            <a:r>
              <a:rPr sz="1600" b="1" spc="-50" dirty="0">
                <a:latin typeface="Arial"/>
                <a:cs typeface="Arial"/>
              </a:rPr>
              <a:t>Т</a:t>
            </a:r>
            <a:endParaRPr sz="16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403161" y="5598617"/>
            <a:ext cx="6356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680" dirty="0">
                <a:latin typeface="Tahoma"/>
                <a:cs typeface="Tahoma"/>
              </a:rPr>
              <a:t>1</a:t>
            </a:r>
            <a:r>
              <a:rPr sz="3000" b="1" spc="-245" dirty="0">
                <a:latin typeface="Tahoma"/>
                <a:cs typeface="Tahoma"/>
              </a:rPr>
              <a:t>3</a:t>
            </a:r>
            <a:r>
              <a:rPr sz="3000" b="1" spc="-15" dirty="0">
                <a:latin typeface="Tahoma"/>
                <a:cs typeface="Tahoma"/>
              </a:rPr>
              <a:t>9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2541386" y="6314129"/>
            <a:ext cx="6356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680" dirty="0">
                <a:latin typeface="Tahoma"/>
                <a:cs typeface="Tahoma"/>
              </a:rPr>
              <a:t>1</a:t>
            </a:r>
            <a:r>
              <a:rPr sz="3000" b="1" spc="-245" dirty="0">
                <a:latin typeface="Tahoma"/>
                <a:cs typeface="Tahoma"/>
              </a:rPr>
              <a:t>3</a:t>
            </a:r>
            <a:r>
              <a:rPr sz="3000" b="1" spc="-15" dirty="0">
                <a:latin typeface="Tahoma"/>
                <a:cs typeface="Tahoma"/>
              </a:rPr>
              <a:t>6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607626" y="6046292"/>
            <a:ext cx="6216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680" dirty="0">
                <a:latin typeface="Tahoma"/>
                <a:cs typeface="Tahoma"/>
              </a:rPr>
              <a:t>1</a:t>
            </a:r>
            <a:r>
              <a:rPr sz="3000" b="1" spc="-245" dirty="0">
                <a:latin typeface="Tahoma"/>
                <a:cs typeface="Tahoma"/>
              </a:rPr>
              <a:t>3</a:t>
            </a:r>
            <a:r>
              <a:rPr sz="3000" b="1" spc="-130" dirty="0">
                <a:latin typeface="Tahoma"/>
                <a:cs typeface="Tahoma"/>
              </a:rPr>
              <a:t>7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6641762" y="7130881"/>
            <a:ext cx="6375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680" dirty="0">
                <a:latin typeface="Tahoma"/>
                <a:cs typeface="Tahoma"/>
              </a:rPr>
              <a:t>1</a:t>
            </a:r>
            <a:r>
              <a:rPr sz="3000" b="1" spc="-120" dirty="0">
                <a:latin typeface="Tahoma"/>
                <a:cs typeface="Tahoma"/>
              </a:rPr>
              <a:t>2</a:t>
            </a:r>
            <a:r>
              <a:rPr sz="3000" b="1" spc="-130" dirty="0">
                <a:latin typeface="Tahoma"/>
                <a:cs typeface="Tahoma"/>
              </a:rPr>
              <a:t>5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228672" y="4498676"/>
            <a:ext cx="5203825" cy="5187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b="1" spc="35" dirty="0">
                <a:latin typeface="Arial"/>
                <a:cs typeface="Arial"/>
              </a:rPr>
              <a:t>САМЫЙ</a:t>
            </a:r>
            <a:r>
              <a:rPr sz="3200" b="1" spc="-165" dirty="0">
                <a:latin typeface="Arial"/>
                <a:cs typeface="Arial"/>
              </a:rPr>
              <a:t> </a:t>
            </a:r>
            <a:r>
              <a:rPr sz="3200" b="1" spc="55" dirty="0">
                <a:latin typeface="Arial"/>
                <a:cs typeface="Arial"/>
              </a:rPr>
              <a:t>ВЫСОКИЙ</a:t>
            </a:r>
            <a:r>
              <a:rPr sz="3200" b="1" spc="-16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БАЛЛ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52" name="object 5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63567" y="557784"/>
            <a:ext cx="10003535" cy="9845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7471390" cy="10287000"/>
            <a:chOff x="0" y="0"/>
            <a:chExt cx="1747139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565515" cy="10287000"/>
            </a:xfrm>
            <a:custGeom>
              <a:avLst/>
              <a:gdLst/>
              <a:ahLst/>
              <a:cxnLst/>
              <a:rect l="l" t="t" r="r" b="b"/>
              <a:pathLst>
                <a:path w="8565515" h="10287000">
                  <a:moveTo>
                    <a:pt x="8565072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7234209" y="0"/>
                  </a:lnTo>
                  <a:lnTo>
                    <a:pt x="5327890" y="3812636"/>
                  </a:lnTo>
                  <a:lnTo>
                    <a:pt x="8565072" y="10286999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238596" y="0"/>
              <a:ext cx="6320155" cy="10287000"/>
            </a:xfrm>
            <a:custGeom>
              <a:avLst/>
              <a:gdLst/>
              <a:ahLst/>
              <a:cxnLst/>
              <a:rect l="l" t="t" r="r" b="b"/>
              <a:pathLst>
                <a:path w="6320155" h="10287000">
                  <a:moveTo>
                    <a:pt x="0" y="10286998"/>
                  </a:moveTo>
                  <a:lnTo>
                    <a:pt x="5251805" y="0"/>
                  </a:lnTo>
                  <a:lnTo>
                    <a:pt x="6319683" y="0"/>
                  </a:lnTo>
                  <a:lnTo>
                    <a:pt x="1067878" y="10286999"/>
                  </a:lnTo>
                  <a:lnTo>
                    <a:pt x="0" y="10286998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27866" y="7809078"/>
              <a:ext cx="2510790" cy="2478405"/>
            </a:xfrm>
            <a:custGeom>
              <a:avLst/>
              <a:gdLst/>
              <a:ahLst/>
              <a:cxnLst/>
              <a:rect l="l" t="t" r="r" b="b"/>
              <a:pathLst>
                <a:path w="2510790" h="2478404">
                  <a:moveTo>
                    <a:pt x="1255141" y="0"/>
                  </a:moveTo>
                  <a:lnTo>
                    <a:pt x="2510282" y="2477921"/>
                  </a:lnTo>
                  <a:lnTo>
                    <a:pt x="0" y="2477921"/>
                  </a:lnTo>
                  <a:lnTo>
                    <a:pt x="12551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33830" y="8384025"/>
              <a:ext cx="1927860" cy="1903095"/>
            </a:xfrm>
            <a:custGeom>
              <a:avLst/>
              <a:gdLst/>
              <a:ahLst/>
              <a:cxnLst/>
              <a:rect l="l" t="t" r="r" b="b"/>
              <a:pathLst>
                <a:path w="1927859" h="1903095">
                  <a:moveTo>
                    <a:pt x="963913" y="0"/>
                  </a:moveTo>
                  <a:lnTo>
                    <a:pt x="1927826" y="1902974"/>
                  </a:lnTo>
                  <a:lnTo>
                    <a:pt x="0" y="1902974"/>
                  </a:lnTo>
                  <a:lnTo>
                    <a:pt x="963913" y="0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588359" cy="10286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275887" y="2278926"/>
              <a:ext cx="4491990" cy="3214370"/>
            </a:xfrm>
            <a:custGeom>
              <a:avLst/>
              <a:gdLst/>
              <a:ahLst/>
              <a:cxnLst/>
              <a:rect l="l" t="t" r="r" b="b"/>
              <a:pathLst>
                <a:path w="4491990" h="3214370">
                  <a:moveTo>
                    <a:pt x="4491706" y="3213969"/>
                  </a:moveTo>
                  <a:lnTo>
                    <a:pt x="0" y="3213969"/>
                  </a:lnTo>
                  <a:lnTo>
                    <a:pt x="0" y="0"/>
                  </a:lnTo>
                  <a:lnTo>
                    <a:pt x="4491706" y="0"/>
                  </a:lnTo>
                  <a:lnTo>
                    <a:pt x="4491706" y="3213969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420075" y="2278938"/>
              <a:ext cx="8839835" cy="3214370"/>
            </a:xfrm>
            <a:custGeom>
              <a:avLst/>
              <a:gdLst/>
              <a:ahLst/>
              <a:cxnLst/>
              <a:rect l="l" t="t" r="r" b="b"/>
              <a:pathLst>
                <a:path w="8839835" h="3214370">
                  <a:moveTo>
                    <a:pt x="476999" y="368858"/>
                  </a:moveTo>
                  <a:lnTo>
                    <a:pt x="472160" y="320802"/>
                  </a:lnTo>
                  <a:lnTo>
                    <a:pt x="458254" y="276034"/>
                  </a:lnTo>
                  <a:lnTo>
                    <a:pt x="436270" y="235521"/>
                  </a:lnTo>
                  <a:lnTo>
                    <a:pt x="407149" y="200228"/>
                  </a:lnTo>
                  <a:lnTo>
                    <a:pt x="371843" y="171094"/>
                  </a:lnTo>
                  <a:lnTo>
                    <a:pt x="331330" y="149110"/>
                  </a:lnTo>
                  <a:lnTo>
                    <a:pt x="286562" y="135216"/>
                  </a:lnTo>
                  <a:lnTo>
                    <a:pt x="238493" y="130365"/>
                  </a:lnTo>
                  <a:lnTo>
                    <a:pt x="190436" y="135216"/>
                  </a:lnTo>
                  <a:lnTo>
                    <a:pt x="145669" y="149110"/>
                  </a:lnTo>
                  <a:lnTo>
                    <a:pt x="105156" y="171094"/>
                  </a:lnTo>
                  <a:lnTo>
                    <a:pt x="69850" y="200228"/>
                  </a:lnTo>
                  <a:lnTo>
                    <a:pt x="40728" y="235521"/>
                  </a:lnTo>
                  <a:lnTo>
                    <a:pt x="18745" y="276034"/>
                  </a:lnTo>
                  <a:lnTo>
                    <a:pt x="4851" y="320802"/>
                  </a:lnTo>
                  <a:lnTo>
                    <a:pt x="0" y="368871"/>
                  </a:lnTo>
                  <a:lnTo>
                    <a:pt x="4851" y="416928"/>
                  </a:lnTo>
                  <a:lnTo>
                    <a:pt x="18745" y="461695"/>
                  </a:lnTo>
                  <a:lnTo>
                    <a:pt x="40728" y="502208"/>
                  </a:lnTo>
                  <a:lnTo>
                    <a:pt x="69850" y="537514"/>
                  </a:lnTo>
                  <a:lnTo>
                    <a:pt x="105156" y="566635"/>
                  </a:lnTo>
                  <a:lnTo>
                    <a:pt x="145669" y="588619"/>
                  </a:lnTo>
                  <a:lnTo>
                    <a:pt x="190436" y="602526"/>
                  </a:lnTo>
                  <a:lnTo>
                    <a:pt x="238506" y="607364"/>
                  </a:lnTo>
                  <a:lnTo>
                    <a:pt x="286562" y="602526"/>
                  </a:lnTo>
                  <a:lnTo>
                    <a:pt x="331330" y="588619"/>
                  </a:lnTo>
                  <a:lnTo>
                    <a:pt x="371843" y="566635"/>
                  </a:lnTo>
                  <a:lnTo>
                    <a:pt x="407149" y="537514"/>
                  </a:lnTo>
                  <a:lnTo>
                    <a:pt x="436270" y="502208"/>
                  </a:lnTo>
                  <a:lnTo>
                    <a:pt x="458254" y="461695"/>
                  </a:lnTo>
                  <a:lnTo>
                    <a:pt x="472160" y="416928"/>
                  </a:lnTo>
                  <a:lnTo>
                    <a:pt x="476999" y="368858"/>
                  </a:lnTo>
                  <a:close/>
                </a:path>
                <a:path w="8839835" h="3214370">
                  <a:moveTo>
                    <a:pt x="8839213" y="0"/>
                  </a:moveTo>
                  <a:lnTo>
                    <a:pt x="4347515" y="0"/>
                  </a:lnTo>
                  <a:lnTo>
                    <a:pt x="4347515" y="3213963"/>
                  </a:lnTo>
                  <a:lnTo>
                    <a:pt x="8839213" y="3213963"/>
                  </a:lnTo>
                  <a:lnTo>
                    <a:pt x="8839213" y="0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87425" y="2409299"/>
              <a:ext cx="477520" cy="477520"/>
            </a:xfrm>
            <a:custGeom>
              <a:avLst/>
              <a:gdLst/>
              <a:ahLst/>
              <a:cxnLst/>
              <a:rect l="l" t="t" r="r" b="b"/>
              <a:pathLst>
                <a:path w="477519" h="477519">
                  <a:moveTo>
                    <a:pt x="238499" y="476999"/>
                  </a:moveTo>
                  <a:lnTo>
                    <a:pt x="190432" y="472154"/>
                  </a:lnTo>
                  <a:lnTo>
                    <a:pt x="145663" y="458257"/>
                  </a:lnTo>
                  <a:lnTo>
                    <a:pt x="105151" y="436267"/>
                  </a:lnTo>
                  <a:lnTo>
                    <a:pt x="69853" y="407144"/>
                  </a:lnTo>
                  <a:lnTo>
                    <a:pt x="40730" y="371847"/>
                  </a:lnTo>
                  <a:lnTo>
                    <a:pt x="18741" y="331334"/>
                  </a:lnTo>
                  <a:lnTo>
                    <a:pt x="4844" y="286565"/>
                  </a:lnTo>
                  <a:lnTo>
                    <a:pt x="0" y="238509"/>
                  </a:lnTo>
                  <a:lnTo>
                    <a:pt x="4844" y="190433"/>
                  </a:lnTo>
                  <a:lnTo>
                    <a:pt x="18741" y="145664"/>
                  </a:lnTo>
                  <a:lnTo>
                    <a:pt x="40730" y="105152"/>
                  </a:lnTo>
                  <a:lnTo>
                    <a:pt x="69853" y="69854"/>
                  </a:lnTo>
                  <a:lnTo>
                    <a:pt x="105151" y="40731"/>
                  </a:lnTo>
                  <a:lnTo>
                    <a:pt x="145663" y="18742"/>
                  </a:lnTo>
                  <a:lnTo>
                    <a:pt x="190432" y="4845"/>
                  </a:lnTo>
                  <a:lnTo>
                    <a:pt x="238497" y="0"/>
                  </a:lnTo>
                  <a:lnTo>
                    <a:pt x="286565" y="4845"/>
                  </a:lnTo>
                  <a:lnTo>
                    <a:pt x="331334" y="18742"/>
                  </a:lnTo>
                  <a:lnTo>
                    <a:pt x="371846" y="40731"/>
                  </a:lnTo>
                  <a:lnTo>
                    <a:pt x="407144" y="69854"/>
                  </a:lnTo>
                  <a:lnTo>
                    <a:pt x="436267" y="105152"/>
                  </a:lnTo>
                  <a:lnTo>
                    <a:pt x="458256" y="145664"/>
                  </a:lnTo>
                  <a:lnTo>
                    <a:pt x="472153" y="190433"/>
                  </a:lnTo>
                  <a:lnTo>
                    <a:pt x="476998" y="238489"/>
                  </a:lnTo>
                  <a:lnTo>
                    <a:pt x="472153" y="286565"/>
                  </a:lnTo>
                  <a:lnTo>
                    <a:pt x="458256" y="331334"/>
                  </a:lnTo>
                  <a:lnTo>
                    <a:pt x="436267" y="371847"/>
                  </a:lnTo>
                  <a:lnTo>
                    <a:pt x="407144" y="407144"/>
                  </a:lnTo>
                  <a:lnTo>
                    <a:pt x="371846" y="436267"/>
                  </a:lnTo>
                  <a:lnTo>
                    <a:pt x="331334" y="458257"/>
                  </a:lnTo>
                  <a:lnTo>
                    <a:pt x="286565" y="472154"/>
                  </a:lnTo>
                  <a:lnTo>
                    <a:pt x="238499" y="476999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513820" y="2511084"/>
              <a:ext cx="283845" cy="283845"/>
            </a:xfrm>
            <a:custGeom>
              <a:avLst/>
              <a:gdLst/>
              <a:ahLst/>
              <a:cxnLst/>
              <a:rect l="l" t="t" r="r" b="b"/>
              <a:pathLst>
                <a:path w="283845" h="283844">
                  <a:moveTo>
                    <a:pt x="144404" y="283311"/>
                  </a:moveTo>
                  <a:lnTo>
                    <a:pt x="98724" y="276631"/>
                  </a:lnTo>
                  <a:lnTo>
                    <a:pt x="62357" y="259003"/>
                  </a:lnTo>
                  <a:lnTo>
                    <a:pt x="28839" y="227292"/>
                  </a:lnTo>
                  <a:lnTo>
                    <a:pt x="9245" y="191976"/>
                  </a:lnTo>
                  <a:lnTo>
                    <a:pt x="91" y="146778"/>
                  </a:lnTo>
                  <a:lnTo>
                    <a:pt x="0" y="140998"/>
                  </a:lnTo>
                  <a:lnTo>
                    <a:pt x="528" y="129428"/>
                  </a:lnTo>
                  <a:lnTo>
                    <a:pt x="9721" y="90109"/>
                  </a:lnTo>
                  <a:lnTo>
                    <a:pt x="33294" y="50460"/>
                  </a:lnTo>
                  <a:lnTo>
                    <a:pt x="63459" y="23581"/>
                  </a:lnTo>
                  <a:lnTo>
                    <a:pt x="105575" y="4695"/>
                  </a:lnTo>
                  <a:lnTo>
                    <a:pt x="139942" y="0"/>
                  </a:lnTo>
                  <a:lnTo>
                    <a:pt x="145729" y="40"/>
                  </a:lnTo>
                  <a:lnTo>
                    <a:pt x="191057" y="8791"/>
                  </a:lnTo>
                  <a:lnTo>
                    <a:pt x="214349" y="20000"/>
                  </a:lnTo>
                  <a:lnTo>
                    <a:pt x="144024" y="20000"/>
                  </a:lnTo>
                  <a:lnTo>
                    <a:pt x="134067" y="20227"/>
                  </a:lnTo>
                  <a:lnTo>
                    <a:pt x="90877" y="31132"/>
                  </a:lnTo>
                  <a:lnTo>
                    <a:pt x="54501" y="56818"/>
                  </a:lnTo>
                  <a:lnTo>
                    <a:pt x="29802" y="93850"/>
                  </a:lnTo>
                  <a:lnTo>
                    <a:pt x="20129" y="136685"/>
                  </a:lnTo>
                  <a:lnTo>
                    <a:pt x="20006" y="142239"/>
                  </a:lnTo>
                  <a:lnTo>
                    <a:pt x="20461" y="152177"/>
                  </a:lnTo>
                  <a:lnTo>
                    <a:pt x="32362" y="195057"/>
                  </a:lnTo>
                  <a:lnTo>
                    <a:pt x="58901" y="230796"/>
                  </a:lnTo>
                  <a:lnTo>
                    <a:pt x="96530" y="254614"/>
                  </a:lnTo>
                  <a:lnTo>
                    <a:pt x="140216" y="263327"/>
                  </a:lnTo>
                  <a:lnTo>
                    <a:pt x="214457" y="263327"/>
                  </a:lnTo>
                  <a:lnTo>
                    <a:pt x="210884" y="265413"/>
                  </a:lnTo>
                  <a:lnTo>
                    <a:pt x="167437" y="281007"/>
                  </a:lnTo>
                  <a:lnTo>
                    <a:pt x="150186" y="283088"/>
                  </a:lnTo>
                  <a:lnTo>
                    <a:pt x="144404" y="283311"/>
                  </a:lnTo>
                  <a:close/>
                </a:path>
                <a:path w="283845" h="283844">
                  <a:moveTo>
                    <a:pt x="275489" y="188894"/>
                  </a:moveTo>
                  <a:lnTo>
                    <a:pt x="253980" y="188894"/>
                  </a:lnTo>
                  <a:lnTo>
                    <a:pt x="258173" y="177449"/>
                  </a:lnTo>
                  <a:lnTo>
                    <a:pt x="261165" y="165762"/>
                  </a:lnTo>
                  <a:lnTo>
                    <a:pt x="262954" y="153832"/>
                  </a:lnTo>
                  <a:lnTo>
                    <a:pt x="263514" y="142239"/>
                  </a:lnTo>
                  <a:lnTo>
                    <a:pt x="263541" y="136685"/>
                  </a:lnTo>
                  <a:lnTo>
                    <a:pt x="263237" y="131730"/>
                  </a:lnTo>
                  <a:lnTo>
                    <a:pt x="253612" y="93308"/>
                  </a:lnTo>
                  <a:lnTo>
                    <a:pt x="228734" y="56396"/>
                  </a:lnTo>
                  <a:lnTo>
                    <a:pt x="192233" y="30887"/>
                  </a:lnTo>
                  <a:lnTo>
                    <a:pt x="148991" y="20191"/>
                  </a:lnTo>
                  <a:lnTo>
                    <a:pt x="144024" y="20000"/>
                  </a:lnTo>
                  <a:lnTo>
                    <a:pt x="214349" y="20000"/>
                  </a:lnTo>
                  <a:lnTo>
                    <a:pt x="247900" y="47599"/>
                  </a:lnTo>
                  <a:lnTo>
                    <a:pt x="270157" y="81304"/>
                  </a:lnTo>
                  <a:lnTo>
                    <a:pt x="282851" y="127356"/>
                  </a:lnTo>
                  <a:lnTo>
                    <a:pt x="283554" y="147451"/>
                  </a:lnTo>
                  <a:lnTo>
                    <a:pt x="283199" y="153220"/>
                  </a:lnTo>
                  <a:lnTo>
                    <a:pt x="281782" y="164716"/>
                  </a:lnTo>
                  <a:lnTo>
                    <a:pt x="280723" y="170399"/>
                  </a:lnTo>
                  <a:lnTo>
                    <a:pt x="277909" y="181636"/>
                  </a:lnTo>
                  <a:lnTo>
                    <a:pt x="276163" y="187147"/>
                  </a:lnTo>
                  <a:lnTo>
                    <a:pt x="275489" y="188894"/>
                  </a:lnTo>
                  <a:close/>
                </a:path>
                <a:path w="283845" h="283844">
                  <a:moveTo>
                    <a:pt x="214457" y="263327"/>
                  </a:moveTo>
                  <a:lnTo>
                    <a:pt x="140216" y="263327"/>
                  </a:lnTo>
                  <a:lnTo>
                    <a:pt x="145186" y="263291"/>
                  </a:lnTo>
                  <a:lnTo>
                    <a:pt x="155123" y="262610"/>
                  </a:lnTo>
                  <a:lnTo>
                    <a:pt x="197769" y="249747"/>
                  </a:lnTo>
                  <a:lnTo>
                    <a:pt x="232934" y="222429"/>
                  </a:lnTo>
                  <a:lnTo>
                    <a:pt x="253980" y="188894"/>
                  </a:lnTo>
                  <a:lnTo>
                    <a:pt x="275489" y="188894"/>
                  </a:lnTo>
                  <a:lnTo>
                    <a:pt x="271994" y="197955"/>
                  </a:lnTo>
                  <a:lnTo>
                    <a:pt x="250809" y="232343"/>
                  </a:lnTo>
                  <a:lnTo>
                    <a:pt x="215880" y="262496"/>
                  </a:lnTo>
                  <a:lnTo>
                    <a:pt x="214457" y="2633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75909" y="2572837"/>
              <a:ext cx="159998" cy="15981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979217" y="2511084"/>
              <a:ext cx="283845" cy="283845"/>
            </a:xfrm>
            <a:custGeom>
              <a:avLst/>
              <a:gdLst/>
              <a:ahLst/>
              <a:cxnLst/>
              <a:rect l="l" t="t" r="r" b="b"/>
              <a:pathLst>
                <a:path w="283844" h="283844">
                  <a:moveTo>
                    <a:pt x="144404" y="283311"/>
                  </a:moveTo>
                  <a:lnTo>
                    <a:pt x="98724" y="276631"/>
                  </a:lnTo>
                  <a:lnTo>
                    <a:pt x="62357" y="259003"/>
                  </a:lnTo>
                  <a:lnTo>
                    <a:pt x="28839" y="227292"/>
                  </a:lnTo>
                  <a:lnTo>
                    <a:pt x="9245" y="191976"/>
                  </a:lnTo>
                  <a:lnTo>
                    <a:pt x="91" y="146778"/>
                  </a:lnTo>
                  <a:lnTo>
                    <a:pt x="0" y="140998"/>
                  </a:lnTo>
                  <a:lnTo>
                    <a:pt x="528" y="129428"/>
                  </a:lnTo>
                  <a:lnTo>
                    <a:pt x="9721" y="90109"/>
                  </a:lnTo>
                  <a:lnTo>
                    <a:pt x="33294" y="50460"/>
                  </a:lnTo>
                  <a:lnTo>
                    <a:pt x="63459" y="23581"/>
                  </a:lnTo>
                  <a:lnTo>
                    <a:pt x="105575" y="4695"/>
                  </a:lnTo>
                  <a:lnTo>
                    <a:pt x="139942" y="0"/>
                  </a:lnTo>
                  <a:lnTo>
                    <a:pt x="145729" y="40"/>
                  </a:lnTo>
                  <a:lnTo>
                    <a:pt x="191057" y="8791"/>
                  </a:lnTo>
                  <a:lnTo>
                    <a:pt x="214349" y="20000"/>
                  </a:lnTo>
                  <a:lnTo>
                    <a:pt x="144024" y="20000"/>
                  </a:lnTo>
                  <a:lnTo>
                    <a:pt x="134067" y="20227"/>
                  </a:lnTo>
                  <a:lnTo>
                    <a:pt x="90877" y="31132"/>
                  </a:lnTo>
                  <a:lnTo>
                    <a:pt x="54501" y="56818"/>
                  </a:lnTo>
                  <a:lnTo>
                    <a:pt x="29802" y="93850"/>
                  </a:lnTo>
                  <a:lnTo>
                    <a:pt x="20129" y="136685"/>
                  </a:lnTo>
                  <a:lnTo>
                    <a:pt x="20006" y="142239"/>
                  </a:lnTo>
                  <a:lnTo>
                    <a:pt x="20461" y="152177"/>
                  </a:lnTo>
                  <a:lnTo>
                    <a:pt x="32362" y="195057"/>
                  </a:lnTo>
                  <a:lnTo>
                    <a:pt x="58901" y="230796"/>
                  </a:lnTo>
                  <a:lnTo>
                    <a:pt x="96530" y="254614"/>
                  </a:lnTo>
                  <a:lnTo>
                    <a:pt x="140216" y="263327"/>
                  </a:lnTo>
                  <a:lnTo>
                    <a:pt x="214457" y="263327"/>
                  </a:lnTo>
                  <a:lnTo>
                    <a:pt x="210884" y="265413"/>
                  </a:lnTo>
                  <a:lnTo>
                    <a:pt x="167437" y="281007"/>
                  </a:lnTo>
                  <a:lnTo>
                    <a:pt x="150186" y="283088"/>
                  </a:lnTo>
                  <a:lnTo>
                    <a:pt x="144404" y="283311"/>
                  </a:lnTo>
                  <a:close/>
                </a:path>
                <a:path w="283844" h="283844">
                  <a:moveTo>
                    <a:pt x="275489" y="188894"/>
                  </a:moveTo>
                  <a:lnTo>
                    <a:pt x="253980" y="188894"/>
                  </a:lnTo>
                  <a:lnTo>
                    <a:pt x="258173" y="177449"/>
                  </a:lnTo>
                  <a:lnTo>
                    <a:pt x="261165" y="165762"/>
                  </a:lnTo>
                  <a:lnTo>
                    <a:pt x="262954" y="153832"/>
                  </a:lnTo>
                  <a:lnTo>
                    <a:pt x="263514" y="142239"/>
                  </a:lnTo>
                  <a:lnTo>
                    <a:pt x="263541" y="136685"/>
                  </a:lnTo>
                  <a:lnTo>
                    <a:pt x="263237" y="131730"/>
                  </a:lnTo>
                  <a:lnTo>
                    <a:pt x="253612" y="93308"/>
                  </a:lnTo>
                  <a:lnTo>
                    <a:pt x="228734" y="56396"/>
                  </a:lnTo>
                  <a:lnTo>
                    <a:pt x="192233" y="30887"/>
                  </a:lnTo>
                  <a:lnTo>
                    <a:pt x="148991" y="20191"/>
                  </a:lnTo>
                  <a:lnTo>
                    <a:pt x="144024" y="20000"/>
                  </a:lnTo>
                  <a:lnTo>
                    <a:pt x="214349" y="20000"/>
                  </a:lnTo>
                  <a:lnTo>
                    <a:pt x="247900" y="47599"/>
                  </a:lnTo>
                  <a:lnTo>
                    <a:pt x="270157" y="81304"/>
                  </a:lnTo>
                  <a:lnTo>
                    <a:pt x="282851" y="127356"/>
                  </a:lnTo>
                  <a:lnTo>
                    <a:pt x="283554" y="147451"/>
                  </a:lnTo>
                  <a:lnTo>
                    <a:pt x="283199" y="153220"/>
                  </a:lnTo>
                  <a:lnTo>
                    <a:pt x="281782" y="164716"/>
                  </a:lnTo>
                  <a:lnTo>
                    <a:pt x="280723" y="170399"/>
                  </a:lnTo>
                  <a:lnTo>
                    <a:pt x="277909" y="181636"/>
                  </a:lnTo>
                  <a:lnTo>
                    <a:pt x="276163" y="187147"/>
                  </a:lnTo>
                  <a:lnTo>
                    <a:pt x="275489" y="188894"/>
                  </a:lnTo>
                  <a:close/>
                </a:path>
                <a:path w="283844" h="283844">
                  <a:moveTo>
                    <a:pt x="214457" y="263327"/>
                  </a:moveTo>
                  <a:lnTo>
                    <a:pt x="140216" y="263327"/>
                  </a:lnTo>
                  <a:lnTo>
                    <a:pt x="145186" y="263291"/>
                  </a:lnTo>
                  <a:lnTo>
                    <a:pt x="155123" y="262610"/>
                  </a:lnTo>
                  <a:lnTo>
                    <a:pt x="197769" y="249747"/>
                  </a:lnTo>
                  <a:lnTo>
                    <a:pt x="232934" y="222429"/>
                  </a:lnTo>
                  <a:lnTo>
                    <a:pt x="253980" y="188894"/>
                  </a:lnTo>
                  <a:lnTo>
                    <a:pt x="275489" y="188894"/>
                  </a:lnTo>
                  <a:lnTo>
                    <a:pt x="271994" y="197955"/>
                  </a:lnTo>
                  <a:lnTo>
                    <a:pt x="250809" y="232343"/>
                  </a:lnTo>
                  <a:lnTo>
                    <a:pt x="215880" y="262496"/>
                  </a:lnTo>
                  <a:lnTo>
                    <a:pt x="214457" y="263327"/>
                  </a:lnTo>
                  <a:close/>
                </a:path>
              </a:pathLst>
            </a:custGeom>
            <a:solidFill>
              <a:srgbClr val="040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41305" y="2572837"/>
              <a:ext cx="159998" cy="15981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275887" y="5492897"/>
              <a:ext cx="4491990" cy="3214370"/>
            </a:xfrm>
            <a:custGeom>
              <a:avLst/>
              <a:gdLst/>
              <a:ahLst/>
              <a:cxnLst/>
              <a:rect l="l" t="t" r="r" b="b"/>
              <a:pathLst>
                <a:path w="4491990" h="3214370">
                  <a:moveTo>
                    <a:pt x="4491706" y="3213969"/>
                  </a:moveTo>
                  <a:lnTo>
                    <a:pt x="0" y="3213969"/>
                  </a:lnTo>
                  <a:lnTo>
                    <a:pt x="0" y="0"/>
                  </a:lnTo>
                  <a:lnTo>
                    <a:pt x="4491706" y="0"/>
                  </a:lnTo>
                  <a:lnTo>
                    <a:pt x="4491706" y="3213969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420075" y="5492901"/>
              <a:ext cx="8839835" cy="3214370"/>
            </a:xfrm>
            <a:custGeom>
              <a:avLst/>
              <a:gdLst/>
              <a:ahLst/>
              <a:cxnLst/>
              <a:rect l="l" t="t" r="r" b="b"/>
              <a:pathLst>
                <a:path w="8839835" h="3214370">
                  <a:moveTo>
                    <a:pt x="476999" y="368871"/>
                  </a:moveTo>
                  <a:lnTo>
                    <a:pt x="472160" y="320814"/>
                  </a:lnTo>
                  <a:lnTo>
                    <a:pt x="458254" y="276034"/>
                  </a:lnTo>
                  <a:lnTo>
                    <a:pt x="436270" y="235521"/>
                  </a:lnTo>
                  <a:lnTo>
                    <a:pt x="407149" y="200228"/>
                  </a:lnTo>
                  <a:lnTo>
                    <a:pt x="371843" y="171107"/>
                  </a:lnTo>
                  <a:lnTo>
                    <a:pt x="331330" y="149123"/>
                  </a:lnTo>
                  <a:lnTo>
                    <a:pt x="286562" y="135216"/>
                  </a:lnTo>
                  <a:lnTo>
                    <a:pt x="238493" y="130378"/>
                  </a:lnTo>
                  <a:lnTo>
                    <a:pt x="190436" y="135216"/>
                  </a:lnTo>
                  <a:lnTo>
                    <a:pt x="145669" y="149123"/>
                  </a:lnTo>
                  <a:lnTo>
                    <a:pt x="105156" y="171107"/>
                  </a:lnTo>
                  <a:lnTo>
                    <a:pt x="69850" y="200228"/>
                  </a:lnTo>
                  <a:lnTo>
                    <a:pt x="40728" y="235521"/>
                  </a:lnTo>
                  <a:lnTo>
                    <a:pt x="18745" y="276034"/>
                  </a:lnTo>
                  <a:lnTo>
                    <a:pt x="4851" y="320814"/>
                  </a:lnTo>
                  <a:lnTo>
                    <a:pt x="0" y="368884"/>
                  </a:lnTo>
                  <a:lnTo>
                    <a:pt x="4851" y="416941"/>
                  </a:lnTo>
                  <a:lnTo>
                    <a:pt x="18745" y="461708"/>
                  </a:lnTo>
                  <a:lnTo>
                    <a:pt x="40728" y="502221"/>
                  </a:lnTo>
                  <a:lnTo>
                    <a:pt x="69850" y="537514"/>
                  </a:lnTo>
                  <a:lnTo>
                    <a:pt x="105156" y="566648"/>
                  </a:lnTo>
                  <a:lnTo>
                    <a:pt x="145669" y="588632"/>
                  </a:lnTo>
                  <a:lnTo>
                    <a:pt x="190436" y="602526"/>
                  </a:lnTo>
                  <a:lnTo>
                    <a:pt x="238506" y="607377"/>
                  </a:lnTo>
                  <a:lnTo>
                    <a:pt x="286562" y="602526"/>
                  </a:lnTo>
                  <a:lnTo>
                    <a:pt x="331330" y="588632"/>
                  </a:lnTo>
                  <a:lnTo>
                    <a:pt x="371843" y="566648"/>
                  </a:lnTo>
                  <a:lnTo>
                    <a:pt x="407149" y="537514"/>
                  </a:lnTo>
                  <a:lnTo>
                    <a:pt x="436270" y="502221"/>
                  </a:lnTo>
                  <a:lnTo>
                    <a:pt x="458254" y="461708"/>
                  </a:lnTo>
                  <a:lnTo>
                    <a:pt x="472160" y="416941"/>
                  </a:lnTo>
                  <a:lnTo>
                    <a:pt x="476999" y="368871"/>
                  </a:lnTo>
                  <a:close/>
                </a:path>
                <a:path w="8839835" h="3214370">
                  <a:moveTo>
                    <a:pt x="8839213" y="0"/>
                  </a:moveTo>
                  <a:lnTo>
                    <a:pt x="4347515" y="0"/>
                  </a:lnTo>
                  <a:lnTo>
                    <a:pt x="4347515" y="3213976"/>
                  </a:lnTo>
                  <a:lnTo>
                    <a:pt x="8839213" y="3213976"/>
                  </a:lnTo>
                  <a:lnTo>
                    <a:pt x="8839213" y="0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887425" y="5623271"/>
              <a:ext cx="477520" cy="477520"/>
            </a:xfrm>
            <a:custGeom>
              <a:avLst/>
              <a:gdLst/>
              <a:ahLst/>
              <a:cxnLst/>
              <a:rect l="l" t="t" r="r" b="b"/>
              <a:pathLst>
                <a:path w="477519" h="477520">
                  <a:moveTo>
                    <a:pt x="238499" y="476999"/>
                  </a:moveTo>
                  <a:lnTo>
                    <a:pt x="190432" y="472154"/>
                  </a:lnTo>
                  <a:lnTo>
                    <a:pt x="145663" y="458257"/>
                  </a:lnTo>
                  <a:lnTo>
                    <a:pt x="105151" y="436267"/>
                  </a:lnTo>
                  <a:lnTo>
                    <a:pt x="69853" y="407144"/>
                  </a:lnTo>
                  <a:lnTo>
                    <a:pt x="40730" y="371847"/>
                  </a:lnTo>
                  <a:lnTo>
                    <a:pt x="18741" y="331334"/>
                  </a:lnTo>
                  <a:lnTo>
                    <a:pt x="4844" y="286565"/>
                  </a:lnTo>
                  <a:lnTo>
                    <a:pt x="0" y="238510"/>
                  </a:lnTo>
                  <a:lnTo>
                    <a:pt x="4844" y="190433"/>
                  </a:lnTo>
                  <a:lnTo>
                    <a:pt x="18741" y="145664"/>
                  </a:lnTo>
                  <a:lnTo>
                    <a:pt x="40730" y="105152"/>
                  </a:lnTo>
                  <a:lnTo>
                    <a:pt x="69853" y="69854"/>
                  </a:lnTo>
                  <a:lnTo>
                    <a:pt x="105151" y="40731"/>
                  </a:lnTo>
                  <a:lnTo>
                    <a:pt x="145663" y="18742"/>
                  </a:lnTo>
                  <a:lnTo>
                    <a:pt x="190432" y="4845"/>
                  </a:lnTo>
                  <a:lnTo>
                    <a:pt x="238498" y="0"/>
                  </a:lnTo>
                  <a:lnTo>
                    <a:pt x="286565" y="4845"/>
                  </a:lnTo>
                  <a:lnTo>
                    <a:pt x="331334" y="18742"/>
                  </a:lnTo>
                  <a:lnTo>
                    <a:pt x="371846" y="40731"/>
                  </a:lnTo>
                  <a:lnTo>
                    <a:pt x="407144" y="69854"/>
                  </a:lnTo>
                  <a:lnTo>
                    <a:pt x="436267" y="105152"/>
                  </a:lnTo>
                  <a:lnTo>
                    <a:pt x="458256" y="145664"/>
                  </a:lnTo>
                  <a:lnTo>
                    <a:pt x="472153" y="190433"/>
                  </a:lnTo>
                  <a:lnTo>
                    <a:pt x="476998" y="238489"/>
                  </a:lnTo>
                  <a:lnTo>
                    <a:pt x="472153" y="286565"/>
                  </a:lnTo>
                  <a:lnTo>
                    <a:pt x="458256" y="331334"/>
                  </a:lnTo>
                  <a:lnTo>
                    <a:pt x="436267" y="371847"/>
                  </a:lnTo>
                  <a:lnTo>
                    <a:pt x="407144" y="407144"/>
                  </a:lnTo>
                  <a:lnTo>
                    <a:pt x="371846" y="436267"/>
                  </a:lnTo>
                  <a:lnTo>
                    <a:pt x="331334" y="458257"/>
                  </a:lnTo>
                  <a:lnTo>
                    <a:pt x="286565" y="472154"/>
                  </a:lnTo>
                  <a:lnTo>
                    <a:pt x="238499" y="476999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513820" y="5725052"/>
              <a:ext cx="283845" cy="283845"/>
            </a:xfrm>
            <a:custGeom>
              <a:avLst/>
              <a:gdLst/>
              <a:ahLst/>
              <a:cxnLst/>
              <a:rect l="l" t="t" r="r" b="b"/>
              <a:pathLst>
                <a:path w="283845" h="283845">
                  <a:moveTo>
                    <a:pt x="144404" y="283311"/>
                  </a:moveTo>
                  <a:lnTo>
                    <a:pt x="98724" y="276631"/>
                  </a:lnTo>
                  <a:lnTo>
                    <a:pt x="62357" y="259003"/>
                  </a:lnTo>
                  <a:lnTo>
                    <a:pt x="28839" y="227292"/>
                  </a:lnTo>
                  <a:lnTo>
                    <a:pt x="9245" y="191976"/>
                  </a:lnTo>
                  <a:lnTo>
                    <a:pt x="91" y="146778"/>
                  </a:lnTo>
                  <a:lnTo>
                    <a:pt x="0" y="140998"/>
                  </a:lnTo>
                  <a:lnTo>
                    <a:pt x="528" y="129428"/>
                  </a:lnTo>
                  <a:lnTo>
                    <a:pt x="9721" y="90109"/>
                  </a:lnTo>
                  <a:lnTo>
                    <a:pt x="33294" y="50460"/>
                  </a:lnTo>
                  <a:lnTo>
                    <a:pt x="63459" y="23581"/>
                  </a:lnTo>
                  <a:lnTo>
                    <a:pt x="105575" y="4695"/>
                  </a:lnTo>
                  <a:lnTo>
                    <a:pt x="139942" y="0"/>
                  </a:lnTo>
                  <a:lnTo>
                    <a:pt x="145729" y="40"/>
                  </a:lnTo>
                  <a:lnTo>
                    <a:pt x="191057" y="8791"/>
                  </a:lnTo>
                  <a:lnTo>
                    <a:pt x="214349" y="20000"/>
                  </a:lnTo>
                  <a:lnTo>
                    <a:pt x="144024" y="20000"/>
                  </a:lnTo>
                  <a:lnTo>
                    <a:pt x="134067" y="20227"/>
                  </a:lnTo>
                  <a:lnTo>
                    <a:pt x="90877" y="31132"/>
                  </a:lnTo>
                  <a:lnTo>
                    <a:pt x="54501" y="56818"/>
                  </a:lnTo>
                  <a:lnTo>
                    <a:pt x="29802" y="93850"/>
                  </a:lnTo>
                  <a:lnTo>
                    <a:pt x="20129" y="136685"/>
                  </a:lnTo>
                  <a:lnTo>
                    <a:pt x="20006" y="142239"/>
                  </a:lnTo>
                  <a:lnTo>
                    <a:pt x="20461" y="152177"/>
                  </a:lnTo>
                  <a:lnTo>
                    <a:pt x="32362" y="195057"/>
                  </a:lnTo>
                  <a:lnTo>
                    <a:pt x="58901" y="230796"/>
                  </a:lnTo>
                  <a:lnTo>
                    <a:pt x="96530" y="254614"/>
                  </a:lnTo>
                  <a:lnTo>
                    <a:pt x="140216" y="263327"/>
                  </a:lnTo>
                  <a:lnTo>
                    <a:pt x="214457" y="263327"/>
                  </a:lnTo>
                  <a:lnTo>
                    <a:pt x="210884" y="265413"/>
                  </a:lnTo>
                  <a:lnTo>
                    <a:pt x="167437" y="281007"/>
                  </a:lnTo>
                  <a:lnTo>
                    <a:pt x="150186" y="283088"/>
                  </a:lnTo>
                  <a:lnTo>
                    <a:pt x="144404" y="283311"/>
                  </a:lnTo>
                  <a:close/>
                </a:path>
                <a:path w="283845" h="283845">
                  <a:moveTo>
                    <a:pt x="275489" y="188894"/>
                  </a:moveTo>
                  <a:lnTo>
                    <a:pt x="253980" y="188894"/>
                  </a:lnTo>
                  <a:lnTo>
                    <a:pt x="258173" y="177449"/>
                  </a:lnTo>
                  <a:lnTo>
                    <a:pt x="261165" y="165762"/>
                  </a:lnTo>
                  <a:lnTo>
                    <a:pt x="262954" y="153832"/>
                  </a:lnTo>
                  <a:lnTo>
                    <a:pt x="263514" y="142239"/>
                  </a:lnTo>
                  <a:lnTo>
                    <a:pt x="263541" y="136685"/>
                  </a:lnTo>
                  <a:lnTo>
                    <a:pt x="263237" y="131730"/>
                  </a:lnTo>
                  <a:lnTo>
                    <a:pt x="253612" y="93308"/>
                  </a:lnTo>
                  <a:lnTo>
                    <a:pt x="228734" y="56396"/>
                  </a:lnTo>
                  <a:lnTo>
                    <a:pt x="192233" y="30887"/>
                  </a:lnTo>
                  <a:lnTo>
                    <a:pt x="148991" y="20191"/>
                  </a:lnTo>
                  <a:lnTo>
                    <a:pt x="144024" y="20000"/>
                  </a:lnTo>
                  <a:lnTo>
                    <a:pt x="214349" y="20000"/>
                  </a:lnTo>
                  <a:lnTo>
                    <a:pt x="247900" y="47599"/>
                  </a:lnTo>
                  <a:lnTo>
                    <a:pt x="270157" y="81304"/>
                  </a:lnTo>
                  <a:lnTo>
                    <a:pt x="282851" y="127356"/>
                  </a:lnTo>
                  <a:lnTo>
                    <a:pt x="283554" y="147451"/>
                  </a:lnTo>
                  <a:lnTo>
                    <a:pt x="283199" y="153220"/>
                  </a:lnTo>
                  <a:lnTo>
                    <a:pt x="281782" y="164716"/>
                  </a:lnTo>
                  <a:lnTo>
                    <a:pt x="280723" y="170399"/>
                  </a:lnTo>
                  <a:lnTo>
                    <a:pt x="277909" y="181636"/>
                  </a:lnTo>
                  <a:lnTo>
                    <a:pt x="276163" y="187147"/>
                  </a:lnTo>
                  <a:lnTo>
                    <a:pt x="275489" y="188894"/>
                  </a:lnTo>
                  <a:close/>
                </a:path>
                <a:path w="283845" h="283845">
                  <a:moveTo>
                    <a:pt x="214457" y="263327"/>
                  </a:moveTo>
                  <a:lnTo>
                    <a:pt x="140216" y="263327"/>
                  </a:lnTo>
                  <a:lnTo>
                    <a:pt x="145186" y="263291"/>
                  </a:lnTo>
                  <a:lnTo>
                    <a:pt x="155123" y="262610"/>
                  </a:lnTo>
                  <a:lnTo>
                    <a:pt x="197769" y="249747"/>
                  </a:lnTo>
                  <a:lnTo>
                    <a:pt x="232934" y="222429"/>
                  </a:lnTo>
                  <a:lnTo>
                    <a:pt x="253980" y="188894"/>
                  </a:lnTo>
                  <a:lnTo>
                    <a:pt x="275489" y="188894"/>
                  </a:lnTo>
                  <a:lnTo>
                    <a:pt x="271994" y="197955"/>
                  </a:lnTo>
                  <a:lnTo>
                    <a:pt x="250809" y="232343"/>
                  </a:lnTo>
                  <a:lnTo>
                    <a:pt x="215880" y="262496"/>
                  </a:lnTo>
                  <a:lnTo>
                    <a:pt x="214457" y="2633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75909" y="5786805"/>
              <a:ext cx="159998" cy="15981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2979217" y="5725052"/>
              <a:ext cx="283845" cy="283845"/>
            </a:xfrm>
            <a:custGeom>
              <a:avLst/>
              <a:gdLst/>
              <a:ahLst/>
              <a:cxnLst/>
              <a:rect l="l" t="t" r="r" b="b"/>
              <a:pathLst>
                <a:path w="283844" h="283845">
                  <a:moveTo>
                    <a:pt x="144404" y="283311"/>
                  </a:moveTo>
                  <a:lnTo>
                    <a:pt x="98724" y="276631"/>
                  </a:lnTo>
                  <a:lnTo>
                    <a:pt x="62357" y="259003"/>
                  </a:lnTo>
                  <a:lnTo>
                    <a:pt x="28839" y="227292"/>
                  </a:lnTo>
                  <a:lnTo>
                    <a:pt x="9245" y="191976"/>
                  </a:lnTo>
                  <a:lnTo>
                    <a:pt x="91" y="146778"/>
                  </a:lnTo>
                  <a:lnTo>
                    <a:pt x="0" y="140998"/>
                  </a:lnTo>
                  <a:lnTo>
                    <a:pt x="528" y="129428"/>
                  </a:lnTo>
                  <a:lnTo>
                    <a:pt x="9721" y="90109"/>
                  </a:lnTo>
                  <a:lnTo>
                    <a:pt x="33294" y="50460"/>
                  </a:lnTo>
                  <a:lnTo>
                    <a:pt x="63459" y="23581"/>
                  </a:lnTo>
                  <a:lnTo>
                    <a:pt x="105575" y="4695"/>
                  </a:lnTo>
                  <a:lnTo>
                    <a:pt x="139942" y="0"/>
                  </a:lnTo>
                  <a:lnTo>
                    <a:pt x="145729" y="40"/>
                  </a:lnTo>
                  <a:lnTo>
                    <a:pt x="191057" y="8791"/>
                  </a:lnTo>
                  <a:lnTo>
                    <a:pt x="214349" y="20000"/>
                  </a:lnTo>
                  <a:lnTo>
                    <a:pt x="144024" y="20000"/>
                  </a:lnTo>
                  <a:lnTo>
                    <a:pt x="134067" y="20227"/>
                  </a:lnTo>
                  <a:lnTo>
                    <a:pt x="90877" y="31132"/>
                  </a:lnTo>
                  <a:lnTo>
                    <a:pt x="54501" y="56818"/>
                  </a:lnTo>
                  <a:lnTo>
                    <a:pt x="29802" y="93850"/>
                  </a:lnTo>
                  <a:lnTo>
                    <a:pt x="20129" y="136685"/>
                  </a:lnTo>
                  <a:lnTo>
                    <a:pt x="20006" y="142239"/>
                  </a:lnTo>
                  <a:lnTo>
                    <a:pt x="20461" y="152177"/>
                  </a:lnTo>
                  <a:lnTo>
                    <a:pt x="32362" y="195057"/>
                  </a:lnTo>
                  <a:lnTo>
                    <a:pt x="58901" y="230796"/>
                  </a:lnTo>
                  <a:lnTo>
                    <a:pt x="96530" y="254614"/>
                  </a:lnTo>
                  <a:lnTo>
                    <a:pt x="140216" y="263327"/>
                  </a:lnTo>
                  <a:lnTo>
                    <a:pt x="214457" y="263327"/>
                  </a:lnTo>
                  <a:lnTo>
                    <a:pt x="210884" y="265413"/>
                  </a:lnTo>
                  <a:lnTo>
                    <a:pt x="167437" y="281007"/>
                  </a:lnTo>
                  <a:lnTo>
                    <a:pt x="150186" y="283088"/>
                  </a:lnTo>
                  <a:lnTo>
                    <a:pt x="144404" y="283311"/>
                  </a:lnTo>
                  <a:close/>
                </a:path>
                <a:path w="283844" h="283845">
                  <a:moveTo>
                    <a:pt x="275489" y="188894"/>
                  </a:moveTo>
                  <a:lnTo>
                    <a:pt x="253980" y="188894"/>
                  </a:lnTo>
                  <a:lnTo>
                    <a:pt x="258173" y="177449"/>
                  </a:lnTo>
                  <a:lnTo>
                    <a:pt x="261165" y="165762"/>
                  </a:lnTo>
                  <a:lnTo>
                    <a:pt x="262954" y="153832"/>
                  </a:lnTo>
                  <a:lnTo>
                    <a:pt x="263514" y="142239"/>
                  </a:lnTo>
                  <a:lnTo>
                    <a:pt x="263541" y="136685"/>
                  </a:lnTo>
                  <a:lnTo>
                    <a:pt x="263237" y="131730"/>
                  </a:lnTo>
                  <a:lnTo>
                    <a:pt x="253612" y="93308"/>
                  </a:lnTo>
                  <a:lnTo>
                    <a:pt x="228734" y="56396"/>
                  </a:lnTo>
                  <a:lnTo>
                    <a:pt x="192233" y="30887"/>
                  </a:lnTo>
                  <a:lnTo>
                    <a:pt x="148991" y="20191"/>
                  </a:lnTo>
                  <a:lnTo>
                    <a:pt x="144024" y="20000"/>
                  </a:lnTo>
                  <a:lnTo>
                    <a:pt x="214349" y="20000"/>
                  </a:lnTo>
                  <a:lnTo>
                    <a:pt x="247900" y="47599"/>
                  </a:lnTo>
                  <a:lnTo>
                    <a:pt x="270157" y="81304"/>
                  </a:lnTo>
                  <a:lnTo>
                    <a:pt x="282851" y="127356"/>
                  </a:lnTo>
                  <a:lnTo>
                    <a:pt x="283554" y="147451"/>
                  </a:lnTo>
                  <a:lnTo>
                    <a:pt x="283199" y="153220"/>
                  </a:lnTo>
                  <a:lnTo>
                    <a:pt x="281782" y="164716"/>
                  </a:lnTo>
                  <a:lnTo>
                    <a:pt x="280723" y="170399"/>
                  </a:lnTo>
                  <a:lnTo>
                    <a:pt x="277909" y="181636"/>
                  </a:lnTo>
                  <a:lnTo>
                    <a:pt x="276163" y="187147"/>
                  </a:lnTo>
                  <a:lnTo>
                    <a:pt x="275489" y="188894"/>
                  </a:lnTo>
                  <a:close/>
                </a:path>
                <a:path w="283844" h="283845">
                  <a:moveTo>
                    <a:pt x="214457" y="263327"/>
                  </a:moveTo>
                  <a:lnTo>
                    <a:pt x="140216" y="263327"/>
                  </a:lnTo>
                  <a:lnTo>
                    <a:pt x="145186" y="263291"/>
                  </a:lnTo>
                  <a:lnTo>
                    <a:pt x="155123" y="262610"/>
                  </a:lnTo>
                  <a:lnTo>
                    <a:pt x="197769" y="249747"/>
                  </a:lnTo>
                  <a:lnTo>
                    <a:pt x="232934" y="222429"/>
                  </a:lnTo>
                  <a:lnTo>
                    <a:pt x="253980" y="188894"/>
                  </a:lnTo>
                  <a:lnTo>
                    <a:pt x="275489" y="188894"/>
                  </a:lnTo>
                  <a:lnTo>
                    <a:pt x="271994" y="197955"/>
                  </a:lnTo>
                  <a:lnTo>
                    <a:pt x="250809" y="232343"/>
                  </a:lnTo>
                  <a:lnTo>
                    <a:pt x="215880" y="262496"/>
                  </a:lnTo>
                  <a:lnTo>
                    <a:pt x="214457" y="2633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41305" y="5786805"/>
              <a:ext cx="159998" cy="15981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38743" y="1008887"/>
              <a:ext cx="9232391" cy="58521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81382" y="3031703"/>
              <a:ext cx="66675" cy="6667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81382" y="3831803"/>
              <a:ext cx="66675" cy="66674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8566772" y="2459219"/>
            <a:ext cx="4045585" cy="1793239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442595">
              <a:lnSpc>
                <a:spcPct val="100000"/>
              </a:lnSpc>
              <a:spcBef>
                <a:spcPts val="600"/>
              </a:spcBef>
            </a:pPr>
            <a:r>
              <a:rPr sz="2000" b="1" spc="-35" dirty="0">
                <a:latin typeface="Tahoma"/>
                <a:cs typeface="Tahoma"/>
              </a:rPr>
              <a:t>Я</a:t>
            </a:r>
            <a:r>
              <a:rPr sz="2000" b="1" spc="-40" dirty="0">
                <a:latin typeface="Tahoma"/>
                <a:cs typeface="Tahoma"/>
              </a:rPr>
              <a:t>З</a:t>
            </a:r>
            <a:r>
              <a:rPr sz="2000" b="1" spc="30" dirty="0">
                <a:latin typeface="Tahoma"/>
                <a:cs typeface="Tahoma"/>
              </a:rPr>
              <a:t>Ы</a:t>
            </a:r>
            <a:r>
              <a:rPr sz="2000" b="1" spc="40" dirty="0">
                <a:latin typeface="Tahoma"/>
                <a:cs typeface="Tahoma"/>
              </a:rPr>
              <a:t>К</a:t>
            </a:r>
            <a:r>
              <a:rPr sz="2000" b="1" spc="-155" dirty="0">
                <a:latin typeface="Tahoma"/>
                <a:cs typeface="Tahoma"/>
              </a:rPr>
              <a:t> </a:t>
            </a:r>
            <a:r>
              <a:rPr sz="2000" b="1" spc="40" dirty="0">
                <a:latin typeface="Tahoma"/>
                <a:cs typeface="Tahoma"/>
              </a:rPr>
              <a:t>С</a:t>
            </a:r>
            <a:r>
              <a:rPr sz="2000" b="1" spc="30" dirty="0">
                <a:latin typeface="Tahoma"/>
                <a:cs typeface="Tahoma"/>
              </a:rPr>
              <a:t>Д</a:t>
            </a:r>
            <a:r>
              <a:rPr sz="2000" b="1" spc="114" dirty="0">
                <a:latin typeface="Tahoma"/>
                <a:cs typeface="Tahoma"/>
              </a:rPr>
              <a:t>А</a:t>
            </a:r>
            <a:r>
              <a:rPr sz="2000" b="1" spc="-20" dirty="0">
                <a:latin typeface="Tahoma"/>
                <a:cs typeface="Tahoma"/>
              </a:rPr>
              <a:t>Ч</a:t>
            </a:r>
            <a:r>
              <a:rPr sz="2000" b="1" spc="90" dirty="0">
                <a:latin typeface="Tahoma"/>
                <a:cs typeface="Tahoma"/>
              </a:rPr>
              <a:t>И</a:t>
            </a:r>
            <a:endParaRPr sz="2000">
              <a:latin typeface="Tahoma"/>
              <a:cs typeface="Tahoma"/>
            </a:endParaRPr>
          </a:p>
          <a:p>
            <a:pPr marL="12700" marR="5080">
              <a:lnSpc>
                <a:spcPts val="2100"/>
              </a:lnSpc>
              <a:spcBef>
                <a:spcPts val="575"/>
              </a:spcBef>
            </a:pPr>
            <a:r>
              <a:rPr sz="1800" b="1" spc="-204" dirty="0">
                <a:latin typeface="Tahoma"/>
                <a:cs typeface="Tahoma"/>
              </a:rPr>
              <a:t>75,16%</a:t>
            </a:r>
            <a:r>
              <a:rPr sz="1800" b="1" spc="110" dirty="0">
                <a:latin typeface="Tahoma"/>
                <a:cs typeface="Tahoma"/>
              </a:rPr>
              <a:t> </a:t>
            </a:r>
            <a:r>
              <a:rPr sz="1800" b="1" spc="55" dirty="0">
                <a:latin typeface="Tahoma"/>
                <a:cs typeface="Tahoma"/>
              </a:rPr>
              <a:t>человек</a:t>
            </a:r>
            <a:r>
              <a:rPr sz="1800" b="1" spc="114" dirty="0">
                <a:latin typeface="Tahoma"/>
                <a:cs typeface="Tahoma"/>
              </a:rPr>
              <a:t> </a:t>
            </a:r>
            <a:r>
              <a:rPr sz="1800" b="1" spc="150" dirty="0">
                <a:latin typeface="Tahoma"/>
                <a:cs typeface="Tahoma"/>
              </a:rPr>
              <a:t>НА</a:t>
            </a:r>
            <a:r>
              <a:rPr sz="1800" b="1" spc="114" dirty="0">
                <a:latin typeface="Tahoma"/>
                <a:cs typeface="Tahoma"/>
              </a:rPr>
              <a:t> </a:t>
            </a:r>
            <a:r>
              <a:rPr sz="1800" b="1" spc="110" dirty="0">
                <a:latin typeface="Tahoma"/>
                <a:cs typeface="Tahoma"/>
              </a:rPr>
              <a:t>КАЗАХСКОМ </a:t>
            </a:r>
            <a:r>
              <a:rPr sz="1800" b="1" spc="-520" dirty="0">
                <a:latin typeface="Tahoma"/>
                <a:cs typeface="Tahoma"/>
              </a:rPr>
              <a:t> </a:t>
            </a:r>
            <a:r>
              <a:rPr sz="1800" b="1" spc="70" dirty="0">
                <a:latin typeface="Tahoma"/>
                <a:cs typeface="Tahoma"/>
              </a:rPr>
              <a:t>ЯЗЫКЕ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Tahoma"/>
              <a:cs typeface="Tahoma"/>
            </a:endParaRPr>
          </a:p>
          <a:p>
            <a:pPr marL="12700" marR="5080">
              <a:lnSpc>
                <a:spcPts val="2100"/>
              </a:lnSpc>
              <a:tabLst>
                <a:tab pos="1039494" algn="l"/>
                <a:tab pos="2244090" algn="l"/>
                <a:tab pos="2788285" algn="l"/>
              </a:tabLst>
            </a:pPr>
            <a:r>
              <a:rPr sz="1800" b="1" spc="-85" dirty="0">
                <a:latin typeface="Tahoma"/>
                <a:cs typeface="Tahoma"/>
              </a:rPr>
              <a:t>2</a:t>
            </a:r>
            <a:r>
              <a:rPr sz="1800" b="1" spc="90" dirty="0">
                <a:latin typeface="Tahoma"/>
                <a:cs typeface="Tahoma"/>
              </a:rPr>
              <a:t>4</a:t>
            </a:r>
            <a:r>
              <a:rPr sz="1800" b="1" spc="-95" dirty="0">
                <a:latin typeface="Tahoma"/>
                <a:cs typeface="Tahoma"/>
              </a:rPr>
              <a:t>,</a:t>
            </a:r>
            <a:r>
              <a:rPr sz="1800" b="1" spc="-35" dirty="0">
                <a:latin typeface="Tahoma"/>
                <a:cs typeface="Tahoma"/>
              </a:rPr>
              <a:t>7</a:t>
            </a:r>
            <a:r>
              <a:rPr sz="1800" b="1" spc="90" dirty="0">
                <a:latin typeface="Tahoma"/>
                <a:cs typeface="Tahoma"/>
              </a:rPr>
              <a:t>4</a:t>
            </a:r>
            <a:r>
              <a:rPr sz="1800" b="1" spc="-580" dirty="0">
                <a:latin typeface="Tahoma"/>
                <a:cs typeface="Tahoma"/>
              </a:rPr>
              <a:t>%	</a:t>
            </a:r>
            <a:r>
              <a:rPr sz="1800" b="1" spc="30" dirty="0">
                <a:latin typeface="Tahoma"/>
                <a:cs typeface="Tahoma"/>
              </a:rPr>
              <a:t>ч</a:t>
            </a:r>
            <a:r>
              <a:rPr sz="1800" b="1" spc="85" dirty="0">
                <a:latin typeface="Tahoma"/>
                <a:cs typeface="Tahoma"/>
              </a:rPr>
              <a:t>е</a:t>
            </a:r>
            <a:r>
              <a:rPr sz="1800" b="1" spc="20" dirty="0">
                <a:latin typeface="Tahoma"/>
                <a:cs typeface="Tahoma"/>
              </a:rPr>
              <a:t>л</a:t>
            </a:r>
            <a:r>
              <a:rPr sz="1800" b="1" spc="65" dirty="0">
                <a:latin typeface="Tahoma"/>
                <a:cs typeface="Tahoma"/>
              </a:rPr>
              <a:t>о</a:t>
            </a:r>
            <a:r>
              <a:rPr sz="1800" b="1" spc="25" dirty="0">
                <a:latin typeface="Tahoma"/>
                <a:cs typeface="Tahoma"/>
              </a:rPr>
              <a:t>в</a:t>
            </a:r>
            <a:r>
              <a:rPr sz="1800" b="1" spc="85" dirty="0">
                <a:latin typeface="Tahoma"/>
                <a:cs typeface="Tahoma"/>
              </a:rPr>
              <a:t>е</a:t>
            </a:r>
            <a:r>
              <a:rPr sz="1800" b="1" spc="70" dirty="0">
                <a:latin typeface="Tahoma"/>
                <a:cs typeface="Tahoma"/>
              </a:rPr>
              <a:t>к	</a:t>
            </a:r>
            <a:r>
              <a:rPr sz="1800" b="1" spc="95" dirty="0">
                <a:latin typeface="Tahoma"/>
                <a:cs typeface="Tahoma"/>
              </a:rPr>
              <a:t>Н</a:t>
            </a:r>
            <a:r>
              <a:rPr sz="1800" b="1" spc="204" dirty="0">
                <a:latin typeface="Tahoma"/>
                <a:cs typeface="Tahoma"/>
              </a:rPr>
              <a:t>А	</a:t>
            </a:r>
            <a:r>
              <a:rPr sz="1800" b="1" spc="120" dirty="0">
                <a:latin typeface="Tahoma"/>
                <a:cs typeface="Tahoma"/>
              </a:rPr>
              <a:t>Р</a:t>
            </a:r>
            <a:r>
              <a:rPr sz="1800" b="1" spc="95" dirty="0">
                <a:latin typeface="Tahoma"/>
                <a:cs typeface="Tahoma"/>
              </a:rPr>
              <a:t>У</a:t>
            </a:r>
            <a:r>
              <a:rPr sz="1800" b="1" spc="105" dirty="0">
                <a:latin typeface="Tahoma"/>
                <a:cs typeface="Tahoma"/>
              </a:rPr>
              <a:t>СС</a:t>
            </a:r>
            <a:r>
              <a:rPr sz="1800" b="1" spc="60" dirty="0">
                <a:latin typeface="Tahoma"/>
                <a:cs typeface="Tahoma"/>
              </a:rPr>
              <a:t>К</a:t>
            </a:r>
            <a:r>
              <a:rPr sz="1800" b="1" spc="125" dirty="0">
                <a:latin typeface="Tahoma"/>
                <a:cs typeface="Tahoma"/>
              </a:rPr>
              <a:t>О</a:t>
            </a:r>
            <a:r>
              <a:rPr sz="1800" b="1" spc="65" dirty="0">
                <a:latin typeface="Tahoma"/>
                <a:cs typeface="Tahoma"/>
              </a:rPr>
              <a:t>М  </a:t>
            </a:r>
            <a:r>
              <a:rPr sz="1800" b="1" spc="70" dirty="0">
                <a:latin typeface="Tahoma"/>
                <a:cs typeface="Tahoma"/>
              </a:rPr>
              <a:t>ЯЗЫКЕ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316344" y="4631902"/>
            <a:ext cx="4850765" cy="3528060"/>
            <a:chOff x="8316344" y="4631902"/>
            <a:chExt cx="4850765" cy="3528060"/>
          </a:xfrm>
        </p:grpSpPr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81382" y="4631902"/>
              <a:ext cx="66675" cy="6667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8316341" y="6350164"/>
              <a:ext cx="57150" cy="1809750"/>
            </a:xfrm>
            <a:custGeom>
              <a:avLst/>
              <a:gdLst/>
              <a:ahLst/>
              <a:cxnLst/>
              <a:rect l="l" t="t" r="r" b="b"/>
              <a:pathLst>
                <a:path w="57150" h="1809750">
                  <a:moveTo>
                    <a:pt x="57150" y="1777390"/>
                  </a:moveTo>
                  <a:lnTo>
                    <a:pt x="32359" y="1752600"/>
                  </a:lnTo>
                  <a:lnTo>
                    <a:pt x="24777" y="1752600"/>
                  </a:lnTo>
                  <a:lnTo>
                    <a:pt x="0" y="1777390"/>
                  </a:lnTo>
                  <a:lnTo>
                    <a:pt x="0" y="1784959"/>
                  </a:lnTo>
                  <a:lnTo>
                    <a:pt x="24777" y="1809750"/>
                  </a:lnTo>
                  <a:lnTo>
                    <a:pt x="32359" y="1809750"/>
                  </a:lnTo>
                  <a:lnTo>
                    <a:pt x="57150" y="1784959"/>
                  </a:lnTo>
                  <a:lnTo>
                    <a:pt x="57150" y="1781175"/>
                  </a:lnTo>
                  <a:lnTo>
                    <a:pt x="57150" y="1777390"/>
                  </a:lnTo>
                  <a:close/>
                </a:path>
                <a:path w="57150" h="1809750">
                  <a:moveTo>
                    <a:pt x="57150" y="901090"/>
                  </a:moveTo>
                  <a:lnTo>
                    <a:pt x="32359" y="876300"/>
                  </a:lnTo>
                  <a:lnTo>
                    <a:pt x="24777" y="876300"/>
                  </a:lnTo>
                  <a:lnTo>
                    <a:pt x="0" y="901090"/>
                  </a:lnTo>
                  <a:lnTo>
                    <a:pt x="0" y="908659"/>
                  </a:lnTo>
                  <a:lnTo>
                    <a:pt x="24777" y="933450"/>
                  </a:lnTo>
                  <a:lnTo>
                    <a:pt x="32359" y="933450"/>
                  </a:lnTo>
                  <a:lnTo>
                    <a:pt x="57150" y="908659"/>
                  </a:lnTo>
                  <a:lnTo>
                    <a:pt x="57150" y="904875"/>
                  </a:lnTo>
                  <a:lnTo>
                    <a:pt x="57150" y="901090"/>
                  </a:lnTo>
                  <a:close/>
                </a:path>
                <a:path w="57150" h="1809750">
                  <a:moveTo>
                    <a:pt x="57150" y="24790"/>
                  </a:moveTo>
                  <a:lnTo>
                    <a:pt x="32359" y="0"/>
                  </a:lnTo>
                  <a:lnTo>
                    <a:pt x="24777" y="0"/>
                  </a:lnTo>
                  <a:lnTo>
                    <a:pt x="0" y="24790"/>
                  </a:lnTo>
                  <a:lnTo>
                    <a:pt x="0" y="32359"/>
                  </a:lnTo>
                  <a:lnTo>
                    <a:pt x="24777" y="57150"/>
                  </a:lnTo>
                  <a:lnTo>
                    <a:pt x="32359" y="57150"/>
                  </a:lnTo>
                  <a:lnTo>
                    <a:pt x="57150" y="32359"/>
                  </a:lnTo>
                  <a:lnTo>
                    <a:pt x="57150" y="28575"/>
                  </a:lnTo>
                  <a:lnTo>
                    <a:pt x="57150" y="247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100131" y="6701489"/>
              <a:ext cx="66675" cy="6667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100131" y="7234889"/>
              <a:ext cx="66675" cy="66674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8566772" y="4485853"/>
            <a:ext cx="2348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05560" algn="l"/>
              </a:tabLst>
            </a:pPr>
            <a:r>
              <a:rPr sz="1800" b="1" spc="75" dirty="0">
                <a:latin typeface="Tahoma"/>
                <a:cs typeface="Tahoma"/>
              </a:rPr>
              <a:t>0</a:t>
            </a:r>
            <a:r>
              <a:rPr sz="1800" b="1" spc="-95" dirty="0">
                <a:latin typeface="Tahoma"/>
                <a:cs typeface="Tahoma"/>
              </a:rPr>
              <a:t>,</a:t>
            </a:r>
            <a:r>
              <a:rPr sz="1800" b="1" spc="-445" dirty="0">
                <a:latin typeface="Tahoma"/>
                <a:cs typeface="Tahoma"/>
              </a:rPr>
              <a:t>1</a:t>
            </a:r>
            <a:r>
              <a:rPr sz="1800" b="1" spc="-580" dirty="0">
                <a:latin typeface="Tahoma"/>
                <a:cs typeface="Tahoma"/>
              </a:rPr>
              <a:t>%	</a:t>
            </a:r>
            <a:r>
              <a:rPr sz="1800" b="1" spc="30" dirty="0">
                <a:latin typeface="Tahoma"/>
                <a:cs typeface="Tahoma"/>
              </a:rPr>
              <a:t>ч</a:t>
            </a:r>
            <a:r>
              <a:rPr sz="1800" b="1" spc="85" dirty="0">
                <a:latin typeface="Tahoma"/>
                <a:cs typeface="Tahoma"/>
              </a:rPr>
              <a:t>е</a:t>
            </a:r>
            <a:r>
              <a:rPr sz="1800" b="1" spc="20" dirty="0">
                <a:latin typeface="Tahoma"/>
                <a:cs typeface="Tahoma"/>
              </a:rPr>
              <a:t>л</a:t>
            </a:r>
            <a:r>
              <a:rPr sz="1800" b="1" spc="65" dirty="0">
                <a:latin typeface="Tahoma"/>
                <a:cs typeface="Tahoma"/>
              </a:rPr>
              <a:t>о</a:t>
            </a:r>
            <a:r>
              <a:rPr sz="1800" b="1" spc="25" dirty="0">
                <a:latin typeface="Tahoma"/>
                <a:cs typeface="Tahoma"/>
              </a:rPr>
              <a:t>в</a:t>
            </a:r>
            <a:r>
              <a:rPr sz="1800" b="1" spc="85" dirty="0">
                <a:latin typeface="Tahoma"/>
                <a:cs typeface="Tahoma"/>
              </a:rPr>
              <a:t>е</a:t>
            </a:r>
            <a:r>
              <a:rPr sz="1800" b="1" spc="70" dirty="0">
                <a:latin typeface="Tahoma"/>
                <a:cs typeface="Tahoma"/>
              </a:rPr>
              <a:t>к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566772" y="4752553"/>
            <a:ext cx="2063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0" dirty="0">
                <a:latin typeface="Tahoma"/>
                <a:cs typeface="Tahoma"/>
              </a:rPr>
              <a:t>Т</a:t>
            </a:r>
            <a:r>
              <a:rPr sz="1800" b="1" spc="100" dirty="0">
                <a:latin typeface="Tahoma"/>
                <a:cs typeface="Tahoma"/>
              </a:rPr>
              <a:t>Е</a:t>
            </a:r>
            <a:r>
              <a:rPr sz="1800" b="1" spc="105" dirty="0">
                <a:latin typeface="Tahoma"/>
                <a:cs typeface="Tahoma"/>
              </a:rPr>
              <a:t>С</a:t>
            </a:r>
            <a:r>
              <a:rPr sz="1800" b="1" spc="40" dirty="0">
                <a:latin typeface="Tahoma"/>
                <a:cs typeface="Tahoma"/>
              </a:rPr>
              <a:t>Т</a:t>
            </a:r>
            <a:r>
              <a:rPr sz="1800" b="1" spc="80" dirty="0">
                <a:latin typeface="Tahoma"/>
                <a:cs typeface="Tahoma"/>
              </a:rPr>
              <a:t>И</a:t>
            </a:r>
            <a:r>
              <a:rPr sz="1800" b="1" spc="120" dirty="0">
                <a:latin typeface="Tahoma"/>
                <a:cs typeface="Tahoma"/>
              </a:rPr>
              <a:t>Р</a:t>
            </a:r>
            <a:r>
              <a:rPr sz="1800" b="1" spc="125" dirty="0">
                <a:latin typeface="Tahoma"/>
                <a:cs typeface="Tahoma"/>
              </a:rPr>
              <a:t>О</a:t>
            </a:r>
            <a:r>
              <a:rPr sz="1800" b="1" spc="105" dirty="0">
                <a:latin typeface="Tahoma"/>
                <a:cs typeface="Tahoma"/>
              </a:rPr>
              <a:t>В</a:t>
            </a:r>
            <a:r>
              <a:rPr sz="1800" b="1" spc="204" dirty="0">
                <a:latin typeface="Tahoma"/>
                <a:cs typeface="Tahoma"/>
              </a:rPr>
              <a:t>А</a:t>
            </a:r>
            <a:r>
              <a:rPr sz="1800" b="1" spc="95" dirty="0">
                <a:latin typeface="Tahoma"/>
                <a:cs typeface="Tahoma"/>
              </a:rPr>
              <a:t>Н</a:t>
            </a:r>
            <a:r>
              <a:rPr sz="1800" b="1" spc="80" dirty="0">
                <a:latin typeface="Tahoma"/>
                <a:cs typeface="Tahoma"/>
              </a:rPr>
              <a:t>И</a:t>
            </a:r>
            <a:r>
              <a:rPr sz="1800" b="1" spc="100" dirty="0">
                <a:latin typeface="Tahoma"/>
                <a:cs typeface="Tahoma"/>
              </a:rPr>
              <a:t>Е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677584" y="4485853"/>
            <a:ext cx="934719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2130"/>
              </a:lnSpc>
              <a:spcBef>
                <a:spcPts val="100"/>
              </a:spcBef>
            </a:pPr>
            <a:r>
              <a:rPr sz="1800" b="1" spc="105" dirty="0">
                <a:latin typeface="Tahoma"/>
                <a:cs typeface="Tahoma"/>
              </a:rPr>
              <a:t>С</a:t>
            </a:r>
            <a:r>
              <a:rPr sz="1800" b="1" spc="114" dirty="0">
                <a:latin typeface="Tahoma"/>
                <a:cs typeface="Tahoma"/>
              </a:rPr>
              <a:t>Д</a:t>
            </a:r>
            <a:r>
              <a:rPr sz="1800" b="1" spc="204" dirty="0">
                <a:latin typeface="Tahoma"/>
                <a:cs typeface="Tahoma"/>
              </a:rPr>
              <a:t>А</a:t>
            </a:r>
            <a:r>
              <a:rPr sz="1800" b="1" spc="40" dirty="0">
                <a:latin typeface="Tahoma"/>
                <a:cs typeface="Tahoma"/>
              </a:rPr>
              <a:t>Л</a:t>
            </a:r>
            <a:r>
              <a:rPr sz="1800" b="1" spc="80" dirty="0">
                <a:latin typeface="Tahoma"/>
                <a:cs typeface="Tahoma"/>
              </a:rPr>
              <a:t>И</a:t>
            </a:r>
            <a:endParaRPr sz="1800">
              <a:latin typeface="Tahoma"/>
              <a:cs typeface="Tahoma"/>
            </a:endParaRPr>
          </a:p>
          <a:p>
            <a:pPr marR="5080" algn="r">
              <a:lnSpc>
                <a:spcPts val="2130"/>
              </a:lnSpc>
            </a:pPr>
            <a:r>
              <a:rPr sz="1800" b="1" spc="150" dirty="0">
                <a:latin typeface="Tahoma"/>
                <a:cs typeface="Tahoma"/>
              </a:rPr>
              <a:t>НА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566772" y="5019253"/>
            <a:ext cx="2834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95" dirty="0">
                <a:latin typeface="Tahoma"/>
                <a:cs typeface="Tahoma"/>
              </a:rPr>
              <a:t>АНГЛИЙСКОМ</a:t>
            </a:r>
            <a:r>
              <a:rPr sz="1800" b="1" spc="-60" dirty="0">
                <a:latin typeface="Tahoma"/>
                <a:cs typeface="Tahoma"/>
              </a:rPr>
              <a:t> </a:t>
            </a:r>
            <a:r>
              <a:rPr sz="1800" b="1" spc="40" dirty="0">
                <a:latin typeface="Tahoma"/>
                <a:cs typeface="Tahoma"/>
              </a:rPr>
              <a:t>ЯЗЫКЕ.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059821" y="5616470"/>
            <a:ext cx="2986405" cy="61595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2250"/>
              </a:lnSpc>
              <a:spcBef>
                <a:spcPts val="300"/>
              </a:spcBef>
            </a:pPr>
            <a:r>
              <a:rPr sz="2000" b="1" spc="35" dirty="0">
                <a:solidFill>
                  <a:srgbClr val="FFFFFF"/>
                </a:solidFill>
                <a:latin typeface="Tahoma"/>
                <a:cs typeface="Tahoma"/>
              </a:rPr>
              <a:t>ПОКАЗАТЕЛИ </a:t>
            </a:r>
            <a:r>
              <a:rPr sz="2000" b="1" spc="40" dirty="0">
                <a:solidFill>
                  <a:srgbClr val="FFFFFF"/>
                </a:solidFill>
                <a:latin typeface="Tahoma"/>
                <a:cs typeface="Tahoma"/>
              </a:rPr>
              <a:t> Н</a:t>
            </a:r>
            <a:r>
              <a:rPr sz="2000" b="1" spc="114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2000" b="1" spc="5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2000" b="1" spc="5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2000" b="1" spc="-50" dirty="0">
                <a:solidFill>
                  <a:srgbClr val="FFFFFF"/>
                </a:solidFill>
                <a:latin typeface="Tahoma"/>
                <a:cs typeface="Tahoma"/>
              </a:rPr>
              <a:t>Ш</a:t>
            </a:r>
            <a:r>
              <a:rPr sz="2000" b="1" spc="40" dirty="0">
                <a:solidFill>
                  <a:srgbClr val="FFFFFF"/>
                </a:solidFill>
                <a:latin typeface="Tahoma"/>
                <a:cs typeface="Tahoma"/>
              </a:rPr>
              <a:t>ЕН</a:t>
            </a:r>
            <a:r>
              <a:rPr sz="2000" b="1" spc="25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000" b="1" spc="30" dirty="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sz="2000" b="1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40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2000" b="1" spc="5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2000" b="1" spc="114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2000" b="1" spc="5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000" b="1" spc="25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000" b="1" spc="35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487000" y="6231350"/>
            <a:ext cx="4293235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034415" algn="l"/>
                <a:tab pos="3201035" algn="l"/>
              </a:tabLst>
            </a:pPr>
            <a:r>
              <a:rPr sz="1500" b="1" spc="-95" dirty="0">
                <a:solidFill>
                  <a:srgbClr val="FFFFFF"/>
                </a:solidFill>
                <a:latin typeface="Tahoma"/>
                <a:cs typeface="Tahoma"/>
              </a:rPr>
              <a:t>416	</a:t>
            </a:r>
            <a:r>
              <a:rPr sz="1500" b="1" spc="55" dirty="0">
                <a:solidFill>
                  <a:srgbClr val="FFFFFF"/>
                </a:solidFill>
                <a:latin typeface="Tahoma"/>
                <a:cs typeface="Tahoma"/>
              </a:rPr>
              <a:t>абитуриентов	</a:t>
            </a:r>
            <a:r>
              <a:rPr sz="1500" b="1" spc="65" dirty="0">
                <a:solidFill>
                  <a:srgbClr val="FFFFFF"/>
                </a:solidFill>
                <a:latin typeface="Tahoma"/>
                <a:cs typeface="Tahoma"/>
              </a:rPr>
              <a:t>лишились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487000" y="6450425"/>
            <a:ext cx="4293235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598930" algn="l"/>
                <a:tab pos="2530475" algn="l"/>
                <a:tab pos="4160520" algn="l"/>
              </a:tabLst>
            </a:pP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500" b="1" spc="55" dirty="0">
                <a:solidFill>
                  <a:srgbClr val="FFFFFF"/>
                </a:solidFill>
                <a:latin typeface="Tahoma"/>
                <a:cs typeface="Tahoma"/>
              </a:rPr>
              <a:t>оз</a:t>
            </a:r>
            <a:r>
              <a:rPr sz="1500" b="1" spc="90" dirty="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sz="1500" b="1" spc="5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500" b="1" spc="45" dirty="0">
                <a:solidFill>
                  <a:srgbClr val="FFFFFF"/>
                </a:solidFill>
                <a:latin typeface="Tahoma"/>
                <a:cs typeface="Tahoma"/>
              </a:rPr>
              <a:t>ж</a:t>
            </a:r>
            <a:r>
              <a:rPr sz="1500" b="1" spc="6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500" b="1" spc="5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500" b="1" spc="9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500" b="1" spc="9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500" b="1" spc="60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1500" b="1" spc="9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500" b="1" spc="5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500" b="1" spc="85" dirty="0">
                <a:solidFill>
                  <a:srgbClr val="FFFFFF"/>
                </a:solidFill>
                <a:latin typeface="Tahoma"/>
                <a:cs typeface="Tahoma"/>
              </a:rPr>
              <a:t>й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500" b="1" spc="9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500" b="1" spc="7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500" b="1" spc="9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500" b="1" spc="85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500" b="1" spc="9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500" b="1" spc="5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500" b="1" spc="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500" b="1" spc="6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500" b="1" spc="85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500" b="1" spc="8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500" b="1" spc="2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487000" y="6669500"/>
            <a:ext cx="4293235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835150" algn="l"/>
                <a:tab pos="3402329" algn="l"/>
              </a:tabLst>
            </a:pPr>
            <a:r>
              <a:rPr sz="1500" b="1" spc="9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500" b="1" spc="7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500" b="1" spc="55" dirty="0">
                <a:solidFill>
                  <a:srgbClr val="FFFFFF"/>
                </a:solidFill>
                <a:latin typeface="Tahoma"/>
                <a:cs typeface="Tahoma"/>
              </a:rPr>
              <a:t>зу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1500" b="1" spc="45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500" b="1" spc="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500" b="1" spc="8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500" b="1" spc="55" dirty="0">
                <a:solidFill>
                  <a:srgbClr val="FFFFFF"/>
                </a:solidFill>
                <a:latin typeface="Tahoma"/>
                <a:cs typeface="Tahoma"/>
              </a:rPr>
              <a:t>поп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ыт</a:t>
            </a:r>
            <a:r>
              <a:rPr sz="1500" b="1" spc="60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1500" b="1" spc="9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500" b="1" spc="60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1500" b="1" spc="9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500" b="1" spc="5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500" b="1" spc="6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500" b="1" spc="5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500" b="1" spc="9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500" b="1" spc="1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487000" y="6888575"/>
            <a:ext cx="3149600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85" dirty="0">
                <a:solidFill>
                  <a:srgbClr val="FFFFFF"/>
                </a:solidFill>
                <a:latin typeface="Tahoma"/>
                <a:cs typeface="Tahoma"/>
              </a:rPr>
              <a:t>ЗАПРЕЩЕННЫХ</a:t>
            </a:r>
            <a:r>
              <a:rPr sz="15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Tahoma"/>
                <a:cs typeface="Tahoma"/>
              </a:rPr>
              <a:t>ПРЕДМЕТОВ;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487000" y="7107650"/>
            <a:ext cx="4293235" cy="47498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225"/>
              </a:spcBef>
              <a:tabLst>
                <a:tab pos="635635" algn="l"/>
                <a:tab pos="1334770" algn="l"/>
                <a:tab pos="1381760" algn="l"/>
                <a:tab pos="2312670" algn="l"/>
                <a:tab pos="2392680" algn="l"/>
                <a:tab pos="2725420" algn="l"/>
                <a:tab pos="2777490" algn="l"/>
                <a:tab pos="3545204" algn="l"/>
                <a:tab pos="4056379" algn="l"/>
              </a:tabLst>
            </a:pPr>
            <a:r>
              <a:rPr sz="1500" b="1" spc="-70" dirty="0">
                <a:solidFill>
                  <a:srgbClr val="FFFFFF"/>
                </a:solidFill>
                <a:latin typeface="Tahoma"/>
                <a:cs typeface="Tahoma"/>
              </a:rPr>
              <a:t>32</a:t>
            </a:r>
            <a:r>
              <a:rPr sz="1500" b="1" spc="-60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500" b="1" spc="65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ыл</a:t>
            </a:r>
            <a:r>
              <a:rPr sz="1500" b="1" spc="9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500" b="1" spc="55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1500" b="1" spc="80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500" b="1" spc="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1500" b="1" spc="7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500" b="1" spc="6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500" b="1" spc="25" dirty="0">
                <a:solidFill>
                  <a:srgbClr val="FFFFFF"/>
                </a:solidFill>
                <a:latin typeface="Tahoma"/>
                <a:cs typeface="Tahoma"/>
              </a:rPr>
              <a:t>ы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		</a:t>
            </a:r>
            <a:r>
              <a:rPr sz="1500" b="1" spc="85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500" b="1" spc="60" dirty="0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		</a:t>
            </a:r>
            <a:r>
              <a:rPr sz="1500" b="1" spc="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500" b="1" spc="55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1500" b="1" spc="80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500" b="1" spc="85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500" b="1" spc="5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500" b="1" spc="9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500" b="1" spc="85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500" b="1" spc="90" dirty="0">
                <a:solidFill>
                  <a:srgbClr val="FFFFFF"/>
                </a:solidFill>
                <a:latin typeface="Tahoma"/>
                <a:cs typeface="Tahoma"/>
              </a:rPr>
              <a:t>й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500" b="1" spc="55" dirty="0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sz="1500" b="1" spc="5" dirty="0">
                <a:solidFill>
                  <a:srgbClr val="FFFFFF"/>
                </a:solidFill>
                <a:latin typeface="Tahoma"/>
                <a:cs typeface="Tahoma"/>
              </a:rPr>
              <a:t>а  </a:t>
            </a:r>
            <a:r>
              <a:rPr sz="1500" b="1" spc="6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500" b="1" spc="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500" b="1" spc="9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500" b="1" spc="55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1500" b="1" spc="75" dirty="0">
                <a:solidFill>
                  <a:srgbClr val="FFFFFF"/>
                </a:solidFill>
                <a:latin typeface="Tahoma"/>
                <a:cs typeface="Tahoma"/>
              </a:rPr>
              <a:t>ше</a:t>
            </a:r>
            <a:r>
              <a:rPr sz="1500" b="1" spc="6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500" b="1" spc="85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500" b="1" spc="8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		</a:t>
            </a:r>
            <a:r>
              <a:rPr sz="1500" b="1" spc="60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1500" b="1" spc="9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500" b="1" spc="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500" b="1" spc="85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500" b="1" spc="25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500" b="1" spc="6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500" b="1" spc="9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500" b="1" spc="7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500" b="1" spc="90" dirty="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sz="1500" b="1" spc="30" dirty="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500" b="1" spc="9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500" b="1" spc="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500" b="1" spc="90" dirty="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sz="1500" b="1" spc="5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z="1500" b="1" spc="6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487000" y="7545800"/>
            <a:ext cx="4293870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171700" algn="l"/>
                <a:tab pos="3068955" algn="l"/>
              </a:tabLst>
            </a:pPr>
            <a:r>
              <a:rPr sz="1500" b="1" spc="45" dirty="0">
                <a:solidFill>
                  <a:srgbClr val="FFFFFF"/>
                </a:solidFill>
                <a:latin typeface="Tahoma"/>
                <a:cs typeface="Tahoma"/>
              </a:rPr>
              <a:t>тестирования,	</a:t>
            </a:r>
            <a:r>
              <a:rPr sz="1500" b="1" spc="35" dirty="0">
                <a:solidFill>
                  <a:srgbClr val="FFFFFF"/>
                </a:solidFill>
                <a:latin typeface="Tahoma"/>
                <a:cs typeface="Tahoma"/>
              </a:rPr>
              <a:t>их	</a:t>
            </a:r>
            <a:r>
              <a:rPr sz="1500" b="1" spc="40" dirty="0">
                <a:solidFill>
                  <a:srgbClr val="FFFFFF"/>
                </a:solidFill>
                <a:latin typeface="Tahoma"/>
                <a:cs typeface="Tahoma"/>
              </a:rPr>
              <a:t>результаты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487000" y="7764875"/>
            <a:ext cx="4293870" cy="6940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764"/>
              </a:lnSpc>
              <a:spcBef>
                <a:spcPts val="110"/>
              </a:spcBef>
            </a:pPr>
            <a:r>
              <a:rPr sz="1500" b="1" spc="30" dirty="0">
                <a:solidFill>
                  <a:srgbClr val="FFFFFF"/>
                </a:solidFill>
                <a:latin typeface="Tahoma"/>
                <a:cs typeface="Tahoma"/>
              </a:rPr>
              <a:t>аннулированы;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ts val="1730"/>
              </a:lnSpc>
              <a:spcBef>
                <a:spcPts val="75"/>
              </a:spcBef>
            </a:pPr>
            <a:r>
              <a:rPr sz="1500" b="1" spc="95" dirty="0">
                <a:solidFill>
                  <a:srgbClr val="FFFFFF"/>
                </a:solidFill>
                <a:latin typeface="Tahoma"/>
                <a:cs typeface="Tahoma"/>
              </a:rPr>
              <a:t>В </a:t>
            </a:r>
            <a:r>
              <a:rPr sz="1500" b="1" spc="-35" dirty="0">
                <a:solidFill>
                  <a:srgbClr val="FFFFFF"/>
                </a:solidFill>
                <a:latin typeface="Tahoma"/>
                <a:cs typeface="Tahoma"/>
              </a:rPr>
              <a:t>2023 </a:t>
            </a:r>
            <a:r>
              <a:rPr sz="1500" b="1" spc="55" dirty="0">
                <a:solidFill>
                  <a:srgbClr val="FFFFFF"/>
                </a:solidFill>
                <a:latin typeface="Tahoma"/>
                <a:cs typeface="Tahoma"/>
              </a:rPr>
              <a:t>году </a:t>
            </a:r>
            <a:r>
              <a:rPr sz="1500" b="1" spc="90" dirty="0">
                <a:solidFill>
                  <a:srgbClr val="FFFFFF"/>
                </a:solidFill>
                <a:latin typeface="Tahoma"/>
                <a:cs typeface="Tahoma"/>
              </a:rPr>
              <a:t>ПОДСТАВНЫХ </a:t>
            </a:r>
            <a:r>
              <a:rPr sz="1500" b="1" spc="70" dirty="0">
                <a:solidFill>
                  <a:srgbClr val="FFFFFF"/>
                </a:solidFill>
                <a:latin typeface="Tahoma"/>
                <a:cs typeface="Tahoma"/>
              </a:rPr>
              <a:t>ЛИЦ не </a:t>
            </a:r>
            <a:r>
              <a:rPr sz="1500" b="1" spc="40" dirty="0">
                <a:solidFill>
                  <a:srgbClr val="FFFFFF"/>
                </a:solidFill>
                <a:latin typeface="Tahoma"/>
                <a:cs typeface="Tahoma"/>
              </a:rPr>
              <a:t>было </a:t>
            </a:r>
            <a:r>
              <a:rPr sz="15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40" dirty="0">
                <a:solidFill>
                  <a:srgbClr val="FFFFFF"/>
                </a:solidFill>
                <a:latin typeface="Tahoma"/>
                <a:cs typeface="Tahoma"/>
              </a:rPr>
              <a:t>выявлено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896930" y="5690384"/>
            <a:ext cx="4232910" cy="1965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1980">
              <a:lnSpc>
                <a:spcPct val="100000"/>
              </a:lnSpc>
              <a:spcBef>
                <a:spcPts val="100"/>
              </a:spcBef>
            </a:pPr>
            <a:r>
              <a:rPr sz="2000" b="1" spc="-55" dirty="0">
                <a:latin typeface="Arial"/>
                <a:cs typeface="Arial"/>
              </a:rPr>
              <a:t>АПЕЛЛЯЦИЯ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130"/>
              </a:lnSpc>
              <a:spcBef>
                <a:spcPts val="2310"/>
              </a:spcBef>
            </a:pPr>
            <a:r>
              <a:rPr sz="1800" b="1" spc="150" dirty="0">
                <a:latin typeface="Tahoma"/>
                <a:cs typeface="Tahoma"/>
              </a:rPr>
              <a:t>НА</a:t>
            </a:r>
            <a:r>
              <a:rPr sz="1800" b="1" spc="-45" dirty="0">
                <a:latin typeface="Tahoma"/>
                <a:cs typeface="Tahoma"/>
              </a:rPr>
              <a:t> </a:t>
            </a:r>
            <a:r>
              <a:rPr sz="1800" b="1" spc="50" dirty="0">
                <a:latin typeface="Tahoma"/>
                <a:cs typeface="Tahoma"/>
              </a:rPr>
              <a:t>АППЕЛЯЦИЮ:</a:t>
            </a:r>
            <a:endParaRPr sz="1800">
              <a:latin typeface="Tahoma"/>
              <a:cs typeface="Tahoma"/>
            </a:endParaRPr>
          </a:p>
          <a:p>
            <a:pPr marL="400685" marR="5080">
              <a:lnSpc>
                <a:spcPts val="2100"/>
              </a:lnSpc>
              <a:spcBef>
                <a:spcPts val="90"/>
              </a:spcBef>
            </a:pPr>
            <a:r>
              <a:rPr sz="1800" b="1" spc="90" dirty="0">
                <a:latin typeface="Tahoma"/>
                <a:cs typeface="Tahoma"/>
              </a:rPr>
              <a:t>ПОЛУЧЕНО</a:t>
            </a:r>
            <a:r>
              <a:rPr sz="1800" b="1" spc="395" dirty="0">
                <a:latin typeface="Tahoma"/>
                <a:cs typeface="Tahoma"/>
              </a:rPr>
              <a:t> </a:t>
            </a:r>
            <a:r>
              <a:rPr sz="1800" b="1" spc="90" dirty="0">
                <a:latin typeface="Tahoma"/>
                <a:cs typeface="Tahoma"/>
              </a:rPr>
              <a:t>БОЛЕЕ</a:t>
            </a:r>
            <a:r>
              <a:rPr sz="1800" b="1" spc="395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50</a:t>
            </a:r>
            <a:r>
              <a:rPr sz="1800" b="1" spc="395" dirty="0">
                <a:latin typeface="Tahoma"/>
                <a:cs typeface="Tahoma"/>
              </a:rPr>
              <a:t> </a:t>
            </a:r>
            <a:r>
              <a:rPr sz="1800" b="1" spc="70" dirty="0">
                <a:latin typeface="Tahoma"/>
                <a:cs typeface="Tahoma"/>
              </a:rPr>
              <a:t>ТЫСЯЧ </a:t>
            </a:r>
            <a:r>
              <a:rPr sz="1800" b="1" spc="-515" dirty="0">
                <a:latin typeface="Tahoma"/>
                <a:cs typeface="Tahoma"/>
              </a:rPr>
              <a:t> </a:t>
            </a:r>
            <a:r>
              <a:rPr sz="1800" b="1" spc="65" dirty="0">
                <a:latin typeface="Tahoma"/>
                <a:cs typeface="Tahoma"/>
              </a:rPr>
              <a:t>ЗАЯВЛЕНИЙ,</a:t>
            </a:r>
            <a:r>
              <a:rPr sz="1800" b="1" spc="-25" dirty="0">
                <a:latin typeface="Tahoma"/>
                <a:cs typeface="Tahoma"/>
              </a:rPr>
              <a:t> </a:t>
            </a:r>
            <a:r>
              <a:rPr sz="1800" b="1" spc="55" dirty="0">
                <a:latin typeface="Tahoma"/>
                <a:cs typeface="Tahoma"/>
              </a:rPr>
              <a:t>ИЗ</a:t>
            </a:r>
            <a:r>
              <a:rPr sz="1800" b="1" spc="-25" dirty="0">
                <a:latin typeface="Tahoma"/>
                <a:cs typeface="Tahoma"/>
              </a:rPr>
              <a:t> </a:t>
            </a:r>
            <a:r>
              <a:rPr sz="1800" b="1" spc="95" dirty="0">
                <a:latin typeface="Tahoma"/>
                <a:cs typeface="Tahoma"/>
              </a:rPr>
              <a:t>КОТОРЫХ</a:t>
            </a:r>
            <a:endParaRPr sz="1800">
              <a:latin typeface="Tahoma"/>
              <a:cs typeface="Tahoma"/>
            </a:endParaRPr>
          </a:p>
          <a:p>
            <a:pPr marL="400685" marR="5080">
              <a:lnSpc>
                <a:spcPts val="2100"/>
              </a:lnSpc>
              <a:tabLst>
                <a:tab pos="902969" algn="l"/>
                <a:tab pos="2952115" algn="l"/>
              </a:tabLst>
            </a:pPr>
            <a:r>
              <a:rPr sz="1800" b="1" spc="-35" dirty="0">
                <a:latin typeface="Tahoma"/>
                <a:cs typeface="Tahoma"/>
              </a:rPr>
              <a:t>7</a:t>
            </a:r>
            <a:r>
              <a:rPr sz="1800" b="1" spc="-80" dirty="0">
                <a:latin typeface="Tahoma"/>
                <a:cs typeface="Tahoma"/>
              </a:rPr>
              <a:t>5	</a:t>
            </a:r>
            <a:r>
              <a:rPr sz="1800" b="1" spc="95" dirty="0">
                <a:latin typeface="Tahoma"/>
                <a:cs typeface="Tahoma"/>
              </a:rPr>
              <a:t>УН</a:t>
            </a:r>
            <a:r>
              <a:rPr sz="1800" b="1" spc="80" dirty="0">
                <a:latin typeface="Tahoma"/>
                <a:cs typeface="Tahoma"/>
              </a:rPr>
              <a:t>И</a:t>
            </a:r>
            <a:r>
              <a:rPr sz="1800" b="1" spc="60" dirty="0">
                <a:latin typeface="Tahoma"/>
                <a:cs typeface="Tahoma"/>
              </a:rPr>
              <a:t>К</a:t>
            </a:r>
            <a:r>
              <a:rPr sz="1800" b="1" spc="204" dirty="0">
                <a:latin typeface="Tahoma"/>
                <a:cs typeface="Tahoma"/>
              </a:rPr>
              <a:t>А</a:t>
            </a:r>
            <a:r>
              <a:rPr sz="1800" b="1" spc="40" dirty="0">
                <a:latin typeface="Tahoma"/>
                <a:cs typeface="Tahoma"/>
              </a:rPr>
              <a:t>Л</a:t>
            </a:r>
            <a:r>
              <a:rPr sz="1800" b="1" spc="75" dirty="0">
                <a:latin typeface="Tahoma"/>
                <a:cs typeface="Tahoma"/>
              </a:rPr>
              <a:t>Ь</a:t>
            </a:r>
            <a:r>
              <a:rPr sz="1800" b="1" spc="95" dirty="0">
                <a:latin typeface="Tahoma"/>
                <a:cs typeface="Tahoma"/>
              </a:rPr>
              <a:t>Н</a:t>
            </a:r>
            <a:r>
              <a:rPr sz="1800" b="1" spc="120" dirty="0">
                <a:latin typeface="Tahoma"/>
                <a:cs typeface="Tahoma"/>
              </a:rPr>
              <a:t>Ы</a:t>
            </a:r>
            <a:r>
              <a:rPr sz="1800" b="1" spc="65" dirty="0">
                <a:latin typeface="Tahoma"/>
                <a:cs typeface="Tahoma"/>
              </a:rPr>
              <a:t>Х	</a:t>
            </a:r>
            <a:r>
              <a:rPr sz="1800" b="1" spc="35" dirty="0">
                <a:latin typeface="Tahoma"/>
                <a:cs typeface="Tahoma"/>
              </a:rPr>
              <a:t>З</a:t>
            </a:r>
            <a:r>
              <a:rPr sz="1800" b="1" spc="204" dirty="0">
                <a:latin typeface="Tahoma"/>
                <a:cs typeface="Tahoma"/>
              </a:rPr>
              <a:t>А</a:t>
            </a:r>
            <a:r>
              <a:rPr sz="1800" b="1" spc="114" dirty="0">
                <a:latin typeface="Tahoma"/>
                <a:cs typeface="Tahoma"/>
              </a:rPr>
              <a:t>Д</a:t>
            </a:r>
            <a:r>
              <a:rPr sz="1800" b="1" spc="204" dirty="0">
                <a:latin typeface="Tahoma"/>
                <a:cs typeface="Tahoma"/>
              </a:rPr>
              <a:t>А</a:t>
            </a:r>
            <a:r>
              <a:rPr sz="1800" b="1" spc="95" dirty="0">
                <a:latin typeface="Tahoma"/>
                <a:cs typeface="Tahoma"/>
              </a:rPr>
              <a:t>Н</a:t>
            </a:r>
            <a:r>
              <a:rPr sz="1800" b="1" spc="55" dirty="0">
                <a:latin typeface="Tahoma"/>
                <a:cs typeface="Tahoma"/>
              </a:rPr>
              <a:t>ИЙ  </a:t>
            </a:r>
            <a:r>
              <a:rPr sz="1800" b="1" spc="85" dirty="0">
                <a:latin typeface="Tahoma"/>
                <a:cs typeface="Tahoma"/>
              </a:rPr>
              <a:t>УДОВЛЕТВОРЕНО.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975321" y="2355237"/>
            <a:ext cx="4006215" cy="2720975"/>
          </a:xfrm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523875">
              <a:lnSpc>
                <a:spcPct val="100000"/>
              </a:lnSpc>
              <a:spcBef>
                <a:spcPts val="105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ООП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545"/>
              </a:spcBef>
              <a:tabLst>
                <a:tab pos="1825625" algn="l"/>
                <a:tab pos="2272665" algn="l"/>
                <a:tab pos="2630170" algn="l"/>
                <a:tab pos="3542029" algn="l"/>
              </a:tabLst>
            </a:pPr>
            <a:r>
              <a:rPr sz="1800" b="1" spc="8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1800" b="1" spc="120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800" b="1" spc="8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800" b="1" spc="9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800" b="1" spc="30" dirty="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sz="1800" b="1" spc="40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1800" b="1" spc="125" dirty="0">
                <a:solidFill>
                  <a:srgbClr val="FFFFFF"/>
                </a:solidFill>
                <a:latin typeface="Tahoma"/>
                <a:cs typeface="Tahoma"/>
              </a:rPr>
              <a:t>О	</a:t>
            </a:r>
            <a:r>
              <a:rPr sz="1800" b="1" spc="95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1800" b="1" spc="50" dirty="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sz="1800" b="1" spc="204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800" b="1" spc="10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800" b="1" spc="4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800" b="1" spc="8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800" b="1" spc="100" dirty="0">
                <a:solidFill>
                  <a:srgbClr val="FFFFFF"/>
                </a:solidFill>
                <a:latin typeface="Tahoma"/>
                <a:cs typeface="Tahoma"/>
              </a:rPr>
              <a:t>Е	</a:t>
            </a:r>
            <a:r>
              <a:rPr sz="1800" b="1" spc="90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800" b="1" spc="-35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r>
              <a:rPr sz="1800" b="1" spc="25" dirty="0">
                <a:solidFill>
                  <a:srgbClr val="FFFFFF"/>
                </a:solidFill>
                <a:latin typeface="Tahoma"/>
                <a:cs typeface="Tahoma"/>
              </a:rPr>
              <a:t>8  </a:t>
            </a:r>
            <a:r>
              <a:rPr sz="1800" b="1" spc="12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800" b="1" spc="90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sz="1800" b="1" spc="95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1800" b="1" spc="50" dirty="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sz="1800" b="1" spc="204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Ю</a:t>
            </a:r>
            <a:r>
              <a:rPr sz="1800" b="1" spc="45" dirty="0">
                <a:solidFill>
                  <a:srgbClr val="FFFFFF"/>
                </a:solidFill>
                <a:latin typeface="Tahoma"/>
                <a:cs typeface="Tahoma"/>
              </a:rPr>
              <a:t>Щ</a:t>
            </a:r>
            <a:r>
              <a:rPr sz="1800" b="1" spc="8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800" b="1" spc="10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800" b="1" spc="10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800" b="1" spc="30" dirty="0">
                <a:solidFill>
                  <a:srgbClr val="FFFFFF"/>
                </a:solidFill>
                <a:latin typeface="Tahoma"/>
                <a:cs typeface="Tahoma"/>
              </a:rPr>
              <a:t>Я	</a:t>
            </a:r>
            <a:r>
              <a:rPr sz="1800" b="1" spc="105" dirty="0">
                <a:solidFill>
                  <a:srgbClr val="FFFFFF"/>
                </a:solidFill>
                <a:latin typeface="Tahoma"/>
                <a:cs typeface="Tahoma"/>
              </a:rPr>
              <a:t>С	</a:t>
            </a:r>
            <a:r>
              <a:rPr sz="1800" b="1" spc="12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800" b="1" spc="10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800" b="1" spc="12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800" b="1" spc="90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sz="1800" b="1" spc="120" dirty="0">
                <a:solidFill>
                  <a:srgbClr val="FFFFFF"/>
                </a:solidFill>
                <a:latin typeface="Tahoma"/>
                <a:cs typeface="Tahoma"/>
              </a:rPr>
              <a:t>Ы</a:t>
            </a:r>
            <a:r>
              <a:rPr sz="1800" b="1" spc="125" dirty="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sz="1800" b="1" spc="45" dirty="0">
                <a:solidFill>
                  <a:srgbClr val="FFFFFF"/>
                </a:solidFill>
                <a:latin typeface="Tahoma"/>
                <a:cs typeface="Tahoma"/>
              </a:rPr>
              <a:t>И  </a:t>
            </a:r>
            <a:r>
              <a:rPr sz="1800" b="1" spc="105" dirty="0">
                <a:solidFill>
                  <a:srgbClr val="FFFFFF"/>
                </a:solidFill>
                <a:latin typeface="Tahoma"/>
                <a:cs typeface="Tahoma"/>
              </a:rPr>
              <a:t>ОБРАЗОВАТЕЛЬНЫМИ </a:t>
            </a:r>
            <a:r>
              <a:rPr sz="1800" b="1" spc="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75" dirty="0">
                <a:solidFill>
                  <a:srgbClr val="FFFFFF"/>
                </a:solidFill>
                <a:latin typeface="Tahoma"/>
                <a:cs typeface="Tahoma"/>
              </a:rPr>
              <a:t>ПОТРЕБНОСТЯМИ.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050">
              <a:latin typeface="Tahoma"/>
              <a:cs typeface="Tahoma"/>
            </a:endParaRPr>
          </a:p>
          <a:p>
            <a:pPr marL="12700" marR="5080">
              <a:lnSpc>
                <a:spcPct val="114599"/>
              </a:lnSpc>
              <a:tabLst>
                <a:tab pos="3679825" algn="l"/>
              </a:tabLst>
            </a:pPr>
            <a:r>
              <a:rPr sz="1800" b="1" spc="-365" dirty="0">
                <a:solidFill>
                  <a:srgbClr val="FFFFFF"/>
                </a:solidFill>
                <a:latin typeface="Tahoma"/>
                <a:cs typeface="Tahoma"/>
              </a:rPr>
              <a:t>*</a:t>
            </a:r>
            <a:r>
              <a:rPr sz="1800" b="1" spc="114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800" b="1" spc="12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800" b="1" spc="8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1800" b="1" spc="12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800" b="1" spc="40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1800" b="1" spc="9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800" b="1" spc="8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800" b="1" spc="4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800" b="1" spc="10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800" b="1" spc="40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1800" b="1" spc="75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sz="1800" b="1" spc="9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800" b="1" spc="120" dirty="0">
                <a:solidFill>
                  <a:srgbClr val="FFFFFF"/>
                </a:solidFill>
                <a:latin typeface="Tahoma"/>
                <a:cs typeface="Tahoma"/>
              </a:rPr>
              <a:t>Ы</a:t>
            </a:r>
            <a:r>
              <a:rPr sz="1800" b="1" spc="100" dirty="0">
                <a:solidFill>
                  <a:srgbClr val="FFFFFF"/>
                </a:solidFill>
                <a:latin typeface="Tahoma"/>
                <a:cs typeface="Tahoma"/>
              </a:rPr>
              <a:t>Е	</a:t>
            </a:r>
            <a:r>
              <a:rPr sz="1800" b="1" spc="90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800" b="1" spc="45" dirty="0">
                <a:solidFill>
                  <a:srgbClr val="FFFFFF"/>
                </a:solidFill>
                <a:latin typeface="Tahoma"/>
                <a:cs typeface="Tahoma"/>
              </a:rPr>
              <a:t>0  </a:t>
            </a:r>
            <a:r>
              <a:rPr sz="1800" b="1" spc="85" dirty="0">
                <a:solidFill>
                  <a:srgbClr val="FFFFFF"/>
                </a:solidFill>
                <a:latin typeface="Tahoma"/>
                <a:cs typeface="Tahoma"/>
              </a:rPr>
              <a:t>МИНУТ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0885" y="2076030"/>
            <a:ext cx="16826230" cy="957580"/>
          </a:xfrm>
          <a:custGeom>
            <a:avLst/>
            <a:gdLst/>
            <a:ahLst/>
            <a:cxnLst/>
            <a:rect l="l" t="t" r="r" b="b"/>
            <a:pathLst>
              <a:path w="16826230" h="957580">
                <a:moveTo>
                  <a:pt x="16826218" y="0"/>
                </a:moveTo>
                <a:lnTo>
                  <a:pt x="16826218" y="0"/>
                </a:lnTo>
                <a:lnTo>
                  <a:pt x="0" y="0"/>
                </a:lnTo>
                <a:lnTo>
                  <a:pt x="0" y="21437"/>
                </a:lnTo>
                <a:lnTo>
                  <a:pt x="7340092" y="21437"/>
                </a:lnTo>
                <a:lnTo>
                  <a:pt x="7340092" y="957262"/>
                </a:lnTo>
                <a:lnTo>
                  <a:pt x="7342479" y="957262"/>
                </a:lnTo>
                <a:lnTo>
                  <a:pt x="7342479" y="21437"/>
                </a:lnTo>
                <a:lnTo>
                  <a:pt x="7344854" y="21437"/>
                </a:lnTo>
                <a:lnTo>
                  <a:pt x="11377587" y="21437"/>
                </a:lnTo>
                <a:lnTo>
                  <a:pt x="11377587" y="957262"/>
                </a:lnTo>
                <a:lnTo>
                  <a:pt x="11379975" y="957262"/>
                </a:lnTo>
                <a:lnTo>
                  <a:pt x="11379975" y="21437"/>
                </a:lnTo>
                <a:lnTo>
                  <a:pt x="11382350" y="21437"/>
                </a:lnTo>
                <a:lnTo>
                  <a:pt x="16826218" y="21437"/>
                </a:lnTo>
                <a:lnTo>
                  <a:pt x="16826218" y="0"/>
                </a:lnTo>
                <a:close/>
              </a:path>
            </a:pathLst>
          </a:custGeom>
          <a:solidFill>
            <a:srgbClr val="3C1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890" y="9698408"/>
            <a:ext cx="7345045" cy="21590"/>
          </a:xfrm>
          <a:custGeom>
            <a:avLst/>
            <a:gdLst/>
            <a:ahLst/>
            <a:cxnLst/>
            <a:rect l="l" t="t" r="r" b="b"/>
            <a:pathLst>
              <a:path w="7345045" h="21590">
                <a:moveTo>
                  <a:pt x="0" y="21431"/>
                </a:moveTo>
                <a:lnTo>
                  <a:pt x="7344857" y="21431"/>
                </a:lnTo>
                <a:lnTo>
                  <a:pt x="7344857" y="0"/>
                </a:lnTo>
                <a:lnTo>
                  <a:pt x="0" y="0"/>
                </a:lnTo>
                <a:lnTo>
                  <a:pt x="0" y="21431"/>
                </a:lnTo>
                <a:close/>
              </a:path>
            </a:pathLst>
          </a:custGeom>
          <a:solidFill>
            <a:srgbClr val="FAC4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05329" y="2339109"/>
            <a:ext cx="6795770" cy="733805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0"/>
              </a:spcBef>
            </a:pPr>
            <a:r>
              <a:rPr sz="25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Профильные</a:t>
            </a:r>
            <a:r>
              <a:rPr sz="2500" spc="-1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предметы</a:t>
            </a:r>
            <a:endParaRPr sz="2500">
              <a:latin typeface="Lucida Sans Unicode"/>
              <a:cs typeface="Lucida Sans Unicode"/>
            </a:endParaRPr>
          </a:p>
          <a:p>
            <a:pPr marL="1019810" marR="1012190" indent="-635" algn="ctr">
              <a:lnSpc>
                <a:spcPct val="135000"/>
              </a:lnSpc>
              <a:spcBef>
                <a:spcPts val="1725"/>
              </a:spcBef>
            </a:pPr>
            <a:r>
              <a:rPr sz="2500" dirty="0">
                <a:latin typeface="Lucida Sans Unicode"/>
                <a:cs typeface="Lucida Sans Unicode"/>
              </a:rPr>
              <a:t>МАТЕМАТИКА</a:t>
            </a:r>
            <a:r>
              <a:rPr sz="2500" dirty="0">
                <a:latin typeface="Tahoma"/>
                <a:cs typeface="Tahoma"/>
              </a:rPr>
              <a:t>-</a:t>
            </a:r>
            <a:r>
              <a:rPr sz="2500" dirty="0">
                <a:latin typeface="Lucida Sans Unicode"/>
                <a:cs typeface="Lucida Sans Unicode"/>
              </a:rPr>
              <a:t>ФИЗИКА </a:t>
            </a:r>
            <a:r>
              <a:rPr sz="2500" spc="5" dirty="0">
                <a:latin typeface="Lucida Sans Unicode"/>
                <a:cs typeface="Lucida Sans Unicode"/>
              </a:rPr>
              <a:t> </a:t>
            </a:r>
            <a:r>
              <a:rPr sz="2500" spc="30" dirty="0">
                <a:latin typeface="Lucida Sans Unicode"/>
                <a:cs typeface="Lucida Sans Unicode"/>
              </a:rPr>
              <a:t>БИОЛОГИЯ</a:t>
            </a:r>
            <a:r>
              <a:rPr sz="2500" spc="30" dirty="0">
                <a:latin typeface="Tahoma"/>
                <a:cs typeface="Tahoma"/>
              </a:rPr>
              <a:t>-</a:t>
            </a:r>
            <a:r>
              <a:rPr sz="2500" spc="30" dirty="0">
                <a:latin typeface="Lucida Sans Unicode"/>
                <a:cs typeface="Lucida Sans Unicode"/>
              </a:rPr>
              <a:t>ХИМИЯ </a:t>
            </a:r>
            <a:r>
              <a:rPr sz="2500" spc="35" dirty="0">
                <a:latin typeface="Lucida Sans Unicode"/>
                <a:cs typeface="Lucida Sans Unicode"/>
              </a:rPr>
              <a:t> </a:t>
            </a:r>
            <a:r>
              <a:rPr sz="2500" spc="30" dirty="0">
                <a:latin typeface="Lucida Sans Unicode"/>
                <a:cs typeface="Lucida Sans Unicode"/>
              </a:rPr>
              <a:t>ТВОРЧЕСКИЙ </a:t>
            </a:r>
            <a:r>
              <a:rPr sz="2500" spc="35" dirty="0">
                <a:latin typeface="Lucida Sans Unicode"/>
                <a:cs typeface="Lucida Sans Unicode"/>
              </a:rPr>
              <a:t>ЭКЗАМЕН </a:t>
            </a:r>
            <a:r>
              <a:rPr sz="2500" spc="40" dirty="0">
                <a:latin typeface="Lucida Sans Unicode"/>
                <a:cs typeface="Lucida Sans Unicode"/>
              </a:rPr>
              <a:t> </a:t>
            </a:r>
            <a:r>
              <a:rPr sz="2500" spc="-10" dirty="0">
                <a:latin typeface="Lucida Sans Unicode"/>
                <a:cs typeface="Lucida Sans Unicode"/>
              </a:rPr>
              <a:t>МАТЕМАТИКА</a:t>
            </a:r>
            <a:r>
              <a:rPr sz="2500" spc="-10" dirty="0">
                <a:latin typeface="Tahoma"/>
                <a:cs typeface="Tahoma"/>
              </a:rPr>
              <a:t>-</a:t>
            </a:r>
            <a:r>
              <a:rPr sz="2500" spc="-10" dirty="0">
                <a:latin typeface="Lucida Sans Unicode"/>
                <a:cs typeface="Lucida Sans Unicode"/>
              </a:rPr>
              <a:t>ИНФОРМАТИКА </a:t>
            </a:r>
            <a:r>
              <a:rPr sz="2500" spc="-780" dirty="0">
                <a:latin typeface="Lucida Sans Unicode"/>
                <a:cs typeface="Lucida Sans Unicode"/>
              </a:rPr>
              <a:t> </a:t>
            </a:r>
            <a:r>
              <a:rPr sz="2500" spc="40" dirty="0">
                <a:latin typeface="Lucida Sans Unicode"/>
                <a:cs typeface="Lucida Sans Unicode"/>
              </a:rPr>
              <a:t>БИОЛОГИЯ</a:t>
            </a:r>
            <a:r>
              <a:rPr sz="2500" spc="40" dirty="0">
                <a:latin typeface="Tahoma"/>
                <a:cs typeface="Tahoma"/>
              </a:rPr>
              <a:t>-</a:t>
            </a:r>
            <a:r>
              <a:rPr sz="2500" spc="40" dirty="0">
                <a:latin typeface="Lucida Sans Unicode"/>
                <a:cs typeface="Lucida Sans Unicode"/>
              </a:rPr>
              <a:t>ГЕОГРАФИЯ</a:t>
            </a:r>
            <a:endParaRPr sz="2500">
              <a:latin typeface="Lucida Sans Unicode"/>
              <a:cs typeface="Lucida Sans Unicode"/>
            </a:endParaRPr>
          </a:p>
          <a:p>
            <a:pPr algn="ctr">
              <a:lnSpc>
                <a:spcPct val="135000"/>
              </a:lnSpc>
            </a:pPr>
            <a:r>
              <a:rPr sz="2500" spc="5" dirty="0">
                <a:latin typeface="Lucida Sans Unicode"/>
                <a:cs typeface="Lucida Sans Unicode"/>
              </a:rPr>
              <a:t>АНГЛИЙСКИЙ</a:t>
            </a:r>
            <a:r>
              <a:rPr sz="2500" spc="-175" dirty="0">
                <a:latin typeface="Lucida Sans Unicode"/>
                <a:cs typeface="Lucida Sans Unicode"/>
              </a:rPr>
              <a:t> </a:t>
            </a:r>
            <a:r>
              <a:rPr sz="2500" spc="45" dirty="0">
                <a:latin typeface="Lucida Sans Unicode"/>
                <a:cs typeface="Lucida Sans Unicode"/>
              </a:rPr>
              <a:t>ЯЗЫК</a:t>
            </a:r>
            <a:r>
              <a:rPr sz="2500" spc="45" dirty="0">
                <a:latin typeface="Tahoma"/>
                <a:cs typeface="Tahoma"/>
              </a:rPr>
              <a:t>-</a:t>
            </a:r>
            <a:r>
              <a:rPr sz="2500" spc="45" dirty="0">
                <a:latin typeface="Lucida Sans Unicode"/>
                <a:cs typeface="Lucida Sans Unicode"/>
              </a:rPr>
              <a:t>ВСЕМИРНАЯ</a:t>
            </a:r>
            <a:r>
              <a:rPr sz="2500" spc="-170" dirty="0">
                <a:latin typeface="Lucida Sans Unicode"/>
                <a:cs typeface="Lucida Sans Unicode"/>
              </a:rPr>
              <a:t> </a:t>
            </a:r>
            <a:r>
              <a:rPr sz="2500" spc="-10" dirty="0">
                <a:latin typeface="Lucida Sans Unicode"/>
                <a:cs typeface="Lucida Sans Unicode"/>
              </a:rPr>
              <a:t>ИСТОРИЯ </a:t>
            </a:r>
            <a:r>
              <a:rPr sz="2500" spc="-775" dirty="0">
                <a:latin typeface="Lucida Sans Unicode"/>
                <a:cs typeface="Lucida Sans Unicode"/>
              </a:rPr>
              <a:t> </a:t>
            </a:r>
            <a:r>
              <a:rPr sz="2500" dirty="0">
                <a:latin typeface="Lucida Sans Unicode"/>
                <a:cs typeface="Lucida Sans Unicode"/>
              </a:rPr>
              <a:t>МАТЕМАТИКА</a:t>
            </a:r>
            <a:r>
              <a:rPr sz="2500" dirty="0">
                <a:latin typeface="Tahoma"/>
                <a:cs typeface="Tahoma"/>
              </a:rPr>
              <a:t>-</a:t>
            </a:r>
            <a:r>
              <a:rPr sz="2500" dirty="0">
                <a:latin typeface="Lucida Sans Unicode"/>
                <a:cs typeface="Lucida Sans Unicode"/>
              </a:rPr>
              <a:t>ГЕОГРАФИЯ</a:t>
            </a:r>
            <a:endParaRPr sz="2500">
              <a:latin typeface="Lucida Sans Unicode"/>
              <a:cs typeface="Lucida Sans Unicode"/>
            </a:endParaRPr>
          </a:p>
          <a:p>
            <a:pPr marL="17145" marR="9525" indent="-82550" algn="ctr">
              <a:lnSpc>
                <a:spcPct val="135000"/>
              </a:lnSpc>
            </a:pPr>
            <a:r>
              <a:rPr sz="2500" spc="30" dirty="0">
                <a:latin typeface="Lucida Sans Unicode"/>
                <a:cs typeface="Lucida Sans Unicode"/>
              </a:rPr>
              <a:t>ВСЕМИРНАЯ </a:t>
            </a:r>
            <a:r>
              <a:rPr sz="2500" spc="-10" dirty="0">
                <a:latin typeface="Lucida Sans Unicode"/>
                <a:cs typeface="Lucida Sans Unicode"/>
              </a:rPr>
              <a:t>ИСТОРИЯ </a:t>
            </a:r>
            <a:r>
              <a:rPr sz="2500" spc="10" dirty="0">
                <a:latin typeface="Tahoma"/>
                <a:cs typeface="Tahoma"/>
              </a:rPr>
              <a:t>- </a:t>
            </a:r>
            <a:r>
              <a:rPr sz="2500" spc="30" dirty="0">
                <a:latin typeface="Lucida Sans Unicode"/>
                <a:cs typeface="Lucida Sans Unicode"/>
              </a:rPr>
              <a:t>ОСНОВЫ </a:t>
            </a:r>
            <a:r>
              <a:rPr sz="2500" spc="5" dirty="0">
                <a:latin typeface="Lucida Sans Unicode"/>
                <a:cs typeface="Lucida Sans Unicode"/>
              </a:rPr>
              <a:t>ПРАВА </a:t>
            </a:r>
            <a:r>
              <a:rPr sz="2500" spc="10" dirty="0">
                <a:latin typeface="Lucida Sans Unicode"/>
                <a:cs typeface="Lucida Sans Unicode"/>
              </a:rPr>
              <a:t> </a:t>
            </a:r>
            <a:r>
              <a:rPr sz="2500" spc="30" dirty="0">
                <a:latin typeface="Lucida Sans Unicode"/>
                <a:cs typeface="Lucida Sans Unicode"/>
              </a:rPr>
              <a:t>ВСЕМИРНАЯ </a:t>
            </a:r>
            <a:r>
              <a:rPr sz="2500" spc="25" dirty="0">
                <a:latin typeface="Lucida Sans Unicode"/>
                <a:cs typeface="Lucida Sans Unicode"/>
              </a:rPr>
              <a:t>ИСТОРИЯ</a:t>
            </a:r>
            <a:r>
              <a:rPr sz="2500" spc="25" dirty="0">
                <a:latin typeface="Tahoma"/>
                <a:cs typeface="Tahoma"/>
              </a:rPr>
              <a:t>-</a:t>
            </a:r>
            <a:r>
              <a:rPr sz="2500" spc="25" dirty="0">
                <a:latin typeface="Lucida Sans Unicode"/>
                <a:cs typeface="Lucida Sans Unicode"/>
              </a:rPr>
              <a:t>ГЕОГРАФИЯ </a:t>
            </a:r>
            <a:r>
              <a:rPr sz="2500" spc="30" dirty="0">
                <a:latin typeface="Lucida Sans Unicode"/>
                <a:cs typeface="Lucida Sans Unicode"/>
              </a:rPr>
              <a:t> </a:t>
            </a:r>
            <a:r>
              <a:rPr sz="2500" spc="-20" dirty="0">
                <a:latin typeface="Lucida Sans Unicode"/>
                <a:cs typeface="Lucida Sans Unicode"/>
              </a:rPr>
              <a:t>КАЗАХСКИЙ</a:t>
            </a:r>
            <a:r>
              <a:rPr sz="2500" spc="-170" dirty="0">
                <a:latin typeface="Lucida Sans Unicode"/>
                <a:cs typeface="Lucida Sans Unicode"/>
              </a:rPr>
              <a:t> </a:t>
            </a:r>
            <a:r>
              <a:rPr sz="2500" spc="-5" dirty="0">
                <a:latin typeface="Lucida Sans Unicode"/>
                <a:cs typeface="Lucida Sans Unicode"/>
              </a:rPr>
              <a:t>ЯЗЫК</a:t>
            </a:r>
            <a:r>
              <a:rPr sz="2500" spc="-5" dirty="0">
                <a:latin typeface="Tahoma"/>
                <a:cs typeface="Tahoma"/>
              </a:rPr>
              <a:t>-</a:t>
            </a:r>
            <a:r>
              <a:rPr sz="2500" spc="-5" dirty="0">
                <a:latin typeface="Lucida Sans Unicode"/>
                <a:cs typeface="Lucida Sans Unicode"/>
              </a:rPr>
              <a:t>КАЗАХСКАЯ</a:t>
            </a:r>
            <a:r>
              <a:rPr sz="2500" spc="-165" dirty="0">
                <a:latin typeface="Lucida Sans Unicode"/>
                <a:cs typeface="Lucida Sans Unicode"/>
              </a:rPr>
              <a:t> </a:t>
            </a:r>
            <a:r>
              <a:rPr sz="2500" spc="-35" dirty="0">
                <a:latin typeface="Lucida Sans Unicode"/>
                <a:cs typeface="Lucida Sans Unicode"/>
              </a:rPr>
              <a:t>ЛИТЕРАТУРА </a:t>
            </a:r>
            <a:r>
              <a:rPr sz="2500" spc="-780" dirty="0">
                <a:latin typeface="Lucida Sans Unicode"/>
                <a:cs typeface="Lucida Sans Unicode"/>
              </a:rPr>
              <a:t> </a:t>
            </a:r>
            <a:r>
              <a:rPr sz="2500" spc="25" dirty="0">
                <a:latin typeface="Lucida Sans Unicode"/>
                <a:cs typeface="Lucida Sans Unicode"/>
              </a:rPr>
              <a:t>ГЕОГРАФИЯ</a:t>
            </a:r>
            <a:r>
              <a:rPr sz="2500" spc="25" dirty="0">
                <a:latin typeface="Tahoma"/>
                <a:cs typeface="Tahoma"/>
              </a:rPr>
              <a:t>-</a:t>
            </a:r>
            <a:r>
              <a:rPr sz="2500" spc="25" dirty="0">
                <a:latin typeface="Lucida Sans Unicode"/>
                <a:cs typeface="Lucida Sans Unicode"/>
              </a:rPr>
              <a:t>АНГЛИЙСКИЙ</a:t>
            </a:r>
            <a:r>
              <a:rPr sz="2500" spc="-155" dirty="0">
                <a:latin typeface="Lucida Sans Unicode"/>
                <a:cs typeface="Lucida Sans Unicode"/>
              </a:rPr>
              <a:t> </a:t>
            </a:r>
            <a:r>
              <a:rPr sz="2500" spc="85" dirty="0">
                <a:latin typeface="Lucida Sans Unicode"/>
                <a:cs typeface="Lucida Sans Unicode"/>
              </a:rPr>
              <a:t>ЯЗЫК</a:t>
            </a:r>
            <a:endParaRPr sz="2500">
              <a:latin typeface="Lucida Sans Unicode"/>
              <a:cs typeface="Lucida Sans Unicode"/>
            </a:endParaRPr>
          </a:p>
          <a:p>
            <a:pPr marL="401320" marR="393065" algn="ctr">
              <a:lnSpc>
                <a:spcPct val="135000"/>
              </a:lnSpc>
            </a:pPr>
            <a:r>
              <a:rPr sz="2500" spc="-10" dirty="0">
                <a:latin typeface="Lucida Sans Unicode"/>
                <a:cs typeface="Lucida Sans Unicode"/>
              </a:rPr>
              <a:t>РУССКИЙ</a:t>
            </a:r>
            <a:r>
              <a:rPr sz="2500" spc="-170" dirty="0">
                <a:latin typeface="Lucida Sans Unicode"/>
                <a:cs typeface="Lucida Sans Unicode"/>
              </a:rPr>
              <a:t> </a:t>
            </a:r>
            <a:r>
              <a:rPr sz="2500" spc="5" dirty="0">
                <a:latin typeface="Lucida Sans Unicode"/>
                <a:cs typeface="Lucida Sans Unicode"/>
              </a:rPr>
              <a:t>ЯЗЫК</a:t>
            </a:r>
            <a:r>
              <a:rPr sz="2500" spc="5" dirty="0">
                <a:latin typeface="Tahoma"/>
                <a:cs typeface="Tahoma"/>
              </a:rPr>
              <a:t>-</a:t>
            </a:r>
            <a:r>
              <a:rPr sz="2500" spc="5" dirty="0">
                <a:latin typeface="Lucida Sans Unicode"/>
                <a:cs typeface="Lucida Sans Unicode"/>
              </a:rPr>
              <a:t>РУССКАЯ</a:t>
            </a:r>
            <a:r>
              <a:rPr sz="2500" spc="-170" dirty="0">
                <a:latin typeface="Lucida Sans Unicode"/>
                <a:cs typeface="Lucida Sans Unicode"/>
              </a:rPr>
              <a:t> </a:t>
            </a:r>
            <a:r>
              <a:rPr sz="2500" spc="-35" dirty="0">
                <a:latin typeface="Lucida Sans Unicode"/>
                <a:cs typeface="Lucida Sans Unicode"/>
              </a:rPr>
              <a:t>ЛИТЕРАТУРА </a:t>
            </a:r>
            <a:r>
              <a:rPr sz="2500" spc="-775" dirty="0">
                <a:latin typeface="Lucida Sans Unicode"/>
                <a:cs typeface="Lucida Sans Unicode"/>
              </a:rPr>
              <a:t> </a:t>
            </a:r>
            <a:r>
              <a:rPr sz="2500" spc="50" dirty="0">
                <a:latin typeface="Lucida Sans Unicode"/>
                <a:cs typeface="Lucida Sans Unicode"/>
              </a:rPr>
              <a:t>ХИМИЯ</a:t>
            </a:r>
            <a:r>
              <a:rPr sz="2500" spc="50" dirty="0">
                <a:latin typeface="Tahoma"/>
                <a:cs typeface="Tahoma"/>
              </a:rPr>
              <a:t>-</a:t>
            </a:r>
            <a:r>
              <a:rPr sz="2500" spc="50" dirty="0">
                <a:latin typeface="Lucida Sans Unicode"/>
                <a:cs typeface="Lucida Sans Unicode"/>
              </a:rPr>
              <a:t>ФИЗИКА</a:t>
            </a:r>
            <a:endParaRPr sz="25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58732" y="2120034"/>
            <a:ext cx="2466975" cy="752602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0"/>
              </a:spcBef>
            </a:pPr>
            <a:r>
              <a:rPr sz="25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sz="25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sz="25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Э</a:t>
            </a:r>
            <a:r>
              <a:rPr sz="2500" spc="270" dirty="0">
                <a:solidFill>
                  <a:srgbClr val="FFFFFF"/>
                </a:solidFill>
                <a:latin typeface="Lucida Sans Unicode"/>
                <a:cs typeface="Lucida Sans Unicode"/>
              </a:rPr>
              <a:t>ФФ</a:t>
            </a:r>
            <a:r>
              <a:rPr sz="25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5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Ц</a:t>
            </a:r>
            <a:r>
              <a:rPr sz="25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250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25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sz="2500" spc="-195" dirty="0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endParaRPr sz="25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sz="25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ВЫБРАВШИХ</a:t>
            </a:r>
            <a:endParaRPr sz="25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240" dirty="0">
                <a:solidFill>
                  <a:srgbClr val="3C176A"/>
                </a:solidFill>
                <a:latin typeface="Tahoma"/>
                <a:cs typeface="Tahoma"/>
              </a:rPr>
              <a:t>18,9%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300" dirty="0">
                <a:latin typeface="Tahoma"/>
                <a:cs typeface="Tahoma"/>
              </a:rPr>
              <a:t>17,3%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300" dirty="0">
                <a:latin typeface="Tahoma"/>
                <a:cs typeface="Tahoma"/>
              </a:rPr>
              <a:t>13,5%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320" dirty="0">
                <a:latin typeface="Tahoma"/>
                <a:cs typeface="Tahoma"/>
              </a:rPr>
              <a:t>10,1%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160" dirty="0">
                <a:latin typeface="Tahoma"/>
                <a:cs typeface="Tahoma"/>
              </a:rPr>
              <a:t>8,6%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185" dirty="0">
                <a:latin typeface="Tahoma"/>
                <a:cs typeface="Tahoma"/>
              </a:rPr>
              <a:t>7,8%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210" dirty="0">
                <a:latin typeface="Tahoma"/>
                <a:cs typeface="Tahoma"/>
              </a:rPr>
              <a:t>7,5%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190" dirty="0">
                <a:latin typeface="Tahoma"/>
                <a:cs typeface="Tahoma"/>
              </a:rPr>
              <a:t>5,4%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185" dirty="0">
                <a:latin typeface="Tahoma"/>
                <a:cs typeface="Tahoma"/>
              </a:rPr>
              <a:t>2,9%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180" dirty="0">
                <a:latin typeface="Tahoma"/>
                <a:cs typeface="Tahoma"/>
              </a:rPr>
              <a:t>2,8%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185" dirty="0">
                <a:latin typeface="Tahoma"/>
                <a:cs typeface="Tahoma"/>
              </a:rPr>
              <a:t>2,6%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440" dirty="0">
                <a:latin typeface="Tahoma"/>
                <a:cs typeface="Tahoma"/>
              </a:rPr>
              <a:t>1,1%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ts val="2985"/>
              </a:lnSpc>
              <a:spcBef>
                <a:spcPts val="1050"/>
              </a:spcBef>
            </a:pPr>
            <a:r>
              <a:rPr sz="2500" b="1" spc="-250" dirty="0">
                <a:latin typeface="Tahoma"/>
                <a:cs typeface="Tahoma"/>
              </a:rPr>
              <a:t>0,13%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268619" y="2120034"/>
            <a:ext cx="5128260" cy="752602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0"/>
              </a:spcBef>
            </a:pPr>
            <a:r>
              <a:rPr sz="2500" b="1" spc="40" dirty="0">
                <a:solidFill>
                  <a:srgbClr val="FFFFFF"/>
                </a:solidFill>
                <a:latin typeface="Arial"/>
                <a:cs typeface="Arial"/>
              </a:rPr>
              <a:t>КОЭФФИЦИЕНТ</a:t>
            </a:r>
            <a:r>
              <a:rPr sz="25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90" dirty="0">
                <a:solidFill>
                  <a:srgbClr val="FFFFFF"/>
                </a:solidFill>
                <a:latin typeface="Arial"/>
                <a:cs typeface="Arial"/>
              </a:rPr>
              <a:t>ПОЛУЧИВШИХ</a:t>
            </a:r>
            <a:endParaRPr sz="2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ПОРОГОВЫЙ</a:t>
            </a:r>
            <a:r>
              <a:rPr sz="25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Arial"/>
                <a:cs typeface="Arial"/>
              </a:rPr>
              <a:t>БАЛЛ</a:t>
            </a:r>
            <a:endParaRPr sz="2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190" dirty="0">
                <a:latin typeface="Tahoma"/>
                <a:cs typeface="Tahoma"/>
              </a:rPr>
              <a:t>74%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225" dirty="0">
                <a:latin typeface="Tahoma"/>
                <a:cs typeface="Tahoma"/>
              </a:rPr>
              <a:t>77%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160" dirty="0">
                <a:solidFill>
                  <a:srgbClr val="3C176A"/>
                </a:solidFill>
                <a:latin typeface="Tahoma"/>
                <a:cs typeface="Tahoma"/>
              </a:rPr>
              <a:t>94%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185" dirty="0">
                <a:solidFill>
                  <a:srgbClr val="3C176A"/>
                </a:solidFill>
                <a:latin typeface="Tahoma"/>
                <a:cs typeface="Tahoma"/>
              </a:rPr>
              <a:t>85%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135" dirty="0">
                <a:latin typeface="Tahoma"/>
                <a:cs typeface="Tahoma"/>
              </a:rPr>
              <a:t>70%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150" dirty="0">
                <a:solidFill>
                  <a:srgbClr val="3C176A"/>
                </a:solidFill>
                <a:latin typeface="Tahoma"/>
                <a:cs typeface="Tahoma"/>
              </a:rPr>
              <a:t>86%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150" dirty="0">
                <a:latin typeface="Tahoma"/>
                <a:cs typeface="Tahoma"/>
              </a:rPr>
              <a:t>84%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190" dirty="0">
                <a:latin typeface="Tahoma"/>
                <a:cs typeface="Tahoma"/>
              </a:rPr>
              <a:t>67%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185" dirty="0">
                <a:latin typeface="Tahoma"/>
                <a:cs typeface="Tahoma"/>
              </a:rPr>
              <a:t>78%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225" dirty="0">
                <a:latin typeface="Tahoma"/>
                <a:cs typeface="Tahoma"/>
              </a:rPr>
              <a:t>77%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180" dirty="0">
                <a:latin typeface="Tahoma"/>
                <a:cs typeface="Tahoma"/>
              </a:rPr>
              <a:t>82%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500" b="1" spc="-95" dirty="0">
                <a:latin typeface="Tahoma"/>
                <a:cs typeface="Tahoma"/>
              </a:rPr>
              <a:t>80%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ts val="2985"/>
              </a:lnSpc>
              <a:spcBef>
                <a:spcPts val="1050"/>
              </a:spcBef>
            </a:pPr>
            <a:r>
              <a:rPr sz="2500" b="1" spc="-225" dirty="0">
                <a:latin typeface="Tahoma"/>
                <a:cs typeface="Tahoma"/>
              </a:rPr>
              <a:t>77%</a:t>
            </a:r>
            <a:endParaRPr sz="25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14221" y="356616"/>
            <a:ext cx="17519015" cy="9380220"/>
            <a:chOff x="714221" y="356616"/>
            <a:chExt cx="17519015" cy="9380220"/>
          </a:xfrm>
        </p:grpSpPr>
        <p:sp>
          <p:nvSpPr>
            <p:cNvPr id="8" name="object 8"/>
            <p:cNvSpPr/>
            <p:nvPr/>
          </p:nvSpPr>
          <p:spPr>
            <a:xfrm>
              <a:off x="733259" y="2097467"/>
              <a:ext cx="16821785" cy="7600950"/>
            </a:xfrm>
            <a:custGeom>
              <a:avLst/>
              <a:gdLst/>
              <a:ahLst/>
              <a:cxnLst/>
              <a:rect l="l" t="t" r="r" b="b"/>
              <a:pathLst>
                <a:path w="16821785" h="7600950">
                  <a:moveTo>
                    <a:pt x="16821455" y="0"/>
                  </a:moveTo>
                  <a:lnTo>
                    <a:pt x="11377600" y="0"/>
                  </a:lnTo>
                  <a:lnTo>
                    <a:pt x="7340105" y="0"/>
                  </a:lnTo>
                  <a:lnTo>
                    <a:pt x="0" y="0"/>
                  </a:lnTo>
                  <a:lnTo>
                    <a:pt x="0" y="7600950"/>
                  </a:lnTo>
                  <a:lnTo>
                    <a:pt x="7340105" y="7600950"/>
                  </a:lnTo>
                  <a:lnTo>
                    <a:pt x="11377600" y="7600950"/>
                  </a:lnTo>
                  <a:lnTo>
                    <a:pt x="16821455" y="7600950"/>
                  </a:lnTo>
                  <a:lnTo>
                    <a:pt x="168214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14221" y="2078408"/>
              <a:ext cx="16859885" cy="7639050"/>
            </a:xfrm>
            <a:custGeom>
              <a:avLst/>
              <a:gdLst/>
              <a:ahLst/>
              <a:cxnLst/>
              <a:rect l="l" t="t" r="r" b="b"/>
              <a:pathLst>
                <a:path w="16859885" h="7639050">
                  <a:moveTo>
                    <a:pt x="19049" y="19049"/>
                  </a:moveTo>
                  <a:lnTo>
                    <a:pt x="19049" y="7619999"/>
                  </a:lnTo>
                </a:path>
                <a:path w="16859885" h="7639050">
                  <a:moveTo>
                    <a:pt x="7359145" y="19049"/>
                  </a:moveTo>
                  <a:lnTo>
                    <a:pt x="7359145" y="7619999"/>
                  </a:lnTo>
                </a:path>
                <a:path w="16859885" h="7639050">
                  <a:moveTo>
                    <a:pt x="11396639" y="19049"/>
                  </a:moveTo>
                  <a:lnTo>
                    <a:pt x="11396639" y="7619999"/>
                  </a:lnTo>
                </a:path>
                <a:path w="16859885" h="7639050">
                  <a:moveTo>
                    <a:pt x="16840504" y="19049"/>
                  </a:moveTo>
                  <a:lnTo>
                    <a:pt x="16840504" y="7619999"/>
                  </a:lnTo>
                </a:path>
                <a:path w="16859885" h="7639050">
                  <a:moveTo>
                    <a:pt x="0" y="0"/>
                  </a:moveTo>
                  <a:lnTo>
                    <a:pt x="16859554" y="0"/>
                  </a:lnTo>
                </a:path>
                <a:path w="16859885" h="7639050">
                  <a:moveTo>
                    <a:pt x="0" y="952499"/>
                  </a:moveTo>
                  <a:lnTo>
                    <a:pt x="16859554" y="952499"/>
                  </a:lnTo>
                </a:path>
                <a:path w="16859885" h="7639050">
                  <a:moveTo>
                    <a:pt x="0" y="1466849"/>
                  </a:moveTo>
                  <a:lnTo>
                    <a:pt x="16859554" y="1466849"/>
                  </a:lnTo>
                </a:path>
                <a:path w="16859885" h="7639050">
                  <a:moveTo>
                    <a:pt x="0" y="1981199"/>
                  </a:moveTo>
                  <a:lnTo>
                    <a:pt x="16859554" y="1981199"/>
                  </a:lnTo>
                </a:path>
                <a:path w="16859885" h="7639050">
                  <a:moveTo>
                    <a:pt x="0" y="2495549"/>
                  </a:moveTo>
                  <a:lnTo>
                    <a:pt x="16859554" y="2495549"/>
                  </a:lnTo>
                </a:path>
                <a:path w="16859885" h="7639050">
                  <a:moveTo>
                    <a:pt x="0" y="3009899"/>
                  </a:moveTo>
                  <a:lnTo>
                    <a:pt x="16859554" y="3009899"/>
                  </a:lnTo>
                </a:path>
                <a:path w="16859885" h="7639050">
                  <a:moveTo>
                    <a:pt x="0" y="3524249"/>
                  </a:moveTo>
                  <a:lnTo>
                    <a:pt x="16859554" y="3524249"/>
                  </a:lnTo>
                </a:path>
                <a:path w="16859885" h="7639050">
                  <a:moveTo>
                    <a:pt x="0" y="4038599"/>
                  </a:moveTo>
                  <a:lnTo>
                    <a:pt x="16859554" y="4038599"/>
                  </a:lnTo>
                </a:path>
                <a:path w="16859885" h="7639050">
                  <a:moveTo>
                    <a:pt x="0" y="4552949"/>
                  </a:moveTo>
                  <a:lnTo>
                    <a:pt x="16859554" y="4552949"/>
                  </a:lnTo>
                </a:path>
                <a:path w="16859885" h="7639050">
                  <a:moveTo>
                    <a:pt x="0" y="5067299"/>
                  </a:moveTo>
                  <a:lnTo>
                    <a:pt x="16859554" y="5067299"/>
                  </a:lnTo>
                </a:path>
                <a:path w="16859885" h="7639050">
                  <a:moveTo>
                    <a:pt x="0" y="5581649"/>
                  </a:moveTo>
                  <a:lnTo>
                    <a:pt x="16859554" y="5581649"/>
                  </a:lnTo>
                </a:path>
                <a:path w="16859885" h="7639050">
                  <a:moveTo>
                    <a:pt x="0" y="6095999"/>
                  </a:moveTo>
                  <a:lnTo>
                    <a:pt x="16859554" y="6095999"/>
                  </a:lnTo>
                </a:path>
                <a:path w="16859885" h="7639050">
                  <a:moveTo>
                    <a:pt x="0" y="6610349"/>
                  </a:moveTo>
                  <a:lnTo>
                    <a:pt x="16859554" y="6610349"/>
                  </a:lnTo>
                </a:path>
                <a:path w="16859885" h="7639050">
                  <a:moveTo>
                    <a:pt x="0" y="7124699"/>
                  </a:moveTo>
                  <a:lnTo>
                    <a:pt x="16859554" y="7124699"/>
                  </a:lnTo>
                </a:path>
                <a:path w="16859885" h="7639050">
                  <a:moveTo>
                    <a:pt x="0" y="7639049"/>
                  </a:moveTo>
                  <a:lnTo>
                    <a:pt x="16859554" y="763904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0767" y="356616"/>
              <a:ext cx="17422367" cy="180441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50672" y="9801311"/>
            <a:ext cx="1008570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Tahoma"/>
                <a:cs typeface="Tahoma"/>
              </a:rPr>
              <a:t>*</a:t>
            </a:r>
            <a:r>
              <a:rPr sz="1900" dirty="0">
                <a:latin typeface="Lucida Sans Unicode"/>
                <a:cs typeface="Lucida Sans Unicode"/>
              </a:rPr>
              <a:t>ПОРОГОВЫЙ</a:t>
            </a:r>
            <a:r>
              <a:rPr sz="1900" spc="-110" dirty="0">
                <a:latin typeface="Lucida Sans Unicode"/>
                <a:cs typeface="Lucida Sans Unicode"/>
              </a:rPr>
              <a:t> </a:t>
            </a:r>
            <a:r>
              <a:rPr sz="1900" spc="-10" dirty="0">
                <a:latin typeface="Lucida Sans Unicode"/>
                <a:cs typeface="Lucida Sans Unicode"/>
              </a:rPr>
              <a:t>БАЛЛ</a:t>
            </a:r>
            <a:r>
              <a:rPr sz="1900" spc="-105" dirty="0">
                <a:latin typeface="Lucida Sans Unicode"/>
                <a:cs typeface="Lucida Sans Unicode"/>
              </a:rPr>
              <a:t> </a:t>
            </a:r>
            <a:r>
              <a:rPr sz="1900" spc="-5" dirty="0">
                <a:latin typeface="Lucida Sans Unicode"/>
                <a:cs typeface="Lucida Sans Unicode"/>
              </a:rPr>
              <a:t>ПО</a:t>
            </a:r>
            <a:r>
              <a:rPr sz="1900" spc="-105" dirty="0">
                <a:latin typeface="Lucida Sans Unicode"/>
                <a:cs typeface="Lucida Sans Unicode"/>
              </a:rPr>
              <a:t> </a:t>
            </a:r>
            <a:r>
              <a:rPr sz="1900" spc="20" dirty="0">
                <a:latin typeface="Lucida Sans Unicode"/>
                <a:cs typeface="Lucida Sans Unicode"/>
              </a:rPr>
              <a:t>НАПРАВЛЕНИЮ</a:t>
            </a:r>
            <a:r>
              <a:rPr sz="1900" spc="-105" dirty="0">
                <a:latin typeface="Lucida Sans Unicode"/>
                <a:cs typeface="Lucida Sans Unicode"/>
              </a:rPr>
              <a:t> </a:t>
            </a:r>
            <a:r>
              <a:rPr sz="1900" spc="20" dirty="0">
                <a:latin typeface="Lucida Sans Unicode"/>
                <a:cs typeface="Lucida Sans Unicode"/>
              </a:rPr>
              <a:t>ВСЕМИРНАЯ</a:t>
            </a:r>
            <a:r>
              <a:rPr sz="1900" spc="-110" dirty="0">
                <a:latin typeface="Lucida Sans Unicode"/>
                <a:cs typeface="Lucida Sans Unicode"/>
              </a:rPr>
              <a:t> </a:t>
            </a:r>
            <a:r>
              <a:rPr sz="1900" spc="-10" dirty="0">
                <a:latin typeface="Lucida Sans Unicode"/>
                <a:cs typeface="Lucida Sans Unicode"/>
              </a:rPr>
              <a:t>ИСТОРИЯ</a:t>
            </a:r>
            <a:r>
              <a:rPr sz="1900" spc="-105" dirty="0">
                <a:latin typeface="Lucida Sans Unicode"/>
                <a:cs typeface="Lucida Sans Unicode"/>
              </a:rPr>
              <a:t> </a:t>
            </a:r>
            <a:r>
              <a:rPr sz="1900" spc="5" dirty="0">
                <a:latin typeface="Tahoma"/>
                <a:cs typeface="Tahoma"/>
              </a:rPr>
              <a:t>-</a:t>
            </a:r>
            <a:r>
              <a:rPr sz="1900" spc="-95" dirty="0">
                <a:latin typeface="Tahoma"/>
                <a:cs typeface="Tahoma"/>
              </a:rPr>
              <a:t> </a:t>
            </a:r>
            <a:r>
              <a:rPr sz="1900" spc="20" dirty="0">
                <a:latin typeface="Lucida Sans Unicode"/>
                <a:cs typeface="Lucida Sans Unicode"/>
              </a:rPr>
              <a:t>ОСНОВЫ</a:t>
            </a:r>
            <a:r>
              <a:rPr sz="1900" spc="-105" dirty="0">
                <a:latin typeface="Lucida Sans Unicode"/>
                <a:cs typeface="Lucida Sans Unicode"/>
              </a:rPr>
              <a:t> </a:t>
            </a:r>
            <a:r>
              <a:rPr sz="1900" spc="-45" dirty="0">
                <a:latin typeface="Lucida Sans Unicode"/>
                <a:cs typeface="Lucida Sans Unicode"/>
              </a:rPr>
              <a:t>ПРАВА</a:t>
            </a:r>
            <a:r>
              <a:rPr sz="1900" spc="-45" dirty="0">
                <a:latin typeface="Tahoma"/>
                <a:cs typeface="Tahoma"/>
              </a:rPr>
              <a:t>:</a:t>
            </a:r>
            <a:r>
              <a:rPr sz="1900" spc="-95" dirty="0">
                <a:latin typeface="Tahoma"/>
                <a:cs typeface="Tahoma"/>
              </a:rPr>
              <a:t> </a:t>
            </a:r>
            <a:r>
              <a:rPr sz="1900" spc="-25" dirty="0">
                <a:latin typeface="Tahoma"/>
                <a:cs typeface="Tahoma"/>
              </a:rPr>
              <a:t>75.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03493"/>
            <a:ext cx="18288000" cy="8883650"/>
            <a:chOff x="0" y="1403493"/>
            <a:chExt cx="18288000" cy="8883650"/>
          </a:xfrm>
        </p:grpSpPr>
        <p:sp>
          <p:nvSpPr>
            <p:cNvPr id="3" name="object 3"/>
            <p:cNvSpPr/>
            <p:nvPr/>
          </p:nvSpPr>
          <p:spPr>
            <a:xfrm>
              <a:off x="0" y="2976431"/>
              <a:ext cx="9144000" cy="7310755"/>
            </a:xfrm>
            <a:custGeom>
              <a:avLst/>
              <a:gdLst/>
              <a:ahLst/>
              <a:cxnLst/>
              <a:rect l="l" t="t" r="r" b="b"/>
              <a:pathLst>
                <a:path w="9144000" h="7310755">
                  <a:moveTo>
                    <a:pt x="9143999" y="7310565"/>
                  </a:moveTo>
                  <a:lnTo>
                    <a:pt x="0" y="7310565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7310565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65298" y="1427009"/>
              <a:ext cx="15622905" cy="8860155"/>
            </a:xfrm>
            <a:custGeom>
              <a:avLst/>
              <a:gdLst/>
              <a:ahLst/>
              <a:cxnLst/>
              <a:rect l="l" t="t" r="r" b="b"/>
              <a:pathLst>
                <a:path w="15622905" h="8860155">
                  <a:moveTo>
                    <a:pt x="3471151" y="1735569"/>
                  </a:moveTo>
                  <a:lnTo>
                    <a:pt x="3470491" y="1686991"/>
                  </a:lnTo>
                  <a:lnTo>
                    <a:pt x="3468497" y="1638744"/>
                  </a:lnTo>
                  <a:lnTo>
                    <a:pt x="3465207" y="1590840"/>
                  </a:lnTo>
                  <a:lnTo>
                    <a:pt x="3460623" y="1543304"/>
                  </a:lnTo>
                  <a:lnTo>
                    <a:pt x="3454781" y="1496148"/>
                  </a:lnTo>
                  <a:lnTo>
                    <a:pt x="3447669" y="1449400"/>
                  </a:lnTo>
                  <a:lnTo>
                    <a:pt x="3439337" y="1403057"/>
                  </a:lnTo>
                  <a:lnTo>
                    <a:pt x="3429787" y="1357160"/>
                  </a:lnTo>
                  <a:lnTo>
                    <a:pt x="3419030" y="1311706"/>
                  </a:lnTo>
                  <a:lnTo>
                    <a:pt x="3407092" y="1266723"/>
                  </a:lnTo>
                  <a:lnTo>
                    <a:pt x="3393986" y="1222235"/>
                  </a:lnTo>
                  <a:lnTo>
                    <a:pt x="3379736" y="1178242"/>
                  </a:lnTo>
                  <a:lnTo>
                    <a:pt x="3364357" y="1134770"/>
                  </a:lnTo>
                  <a:lnTo>
                    <a:pt x="3347859" y="1091844"/>
                  </a:lnTo>
                  <a:lnTo>
                    <a:pt x="3330270" y="1049464"/>
                  </a:lnTo>
                  <a:lnTo>
                    <a:pt x="3311601" y="1007668"/>
                  </a:lnTo>
                  <a:lnTo>
                    <a:pt x="3291865" y="966457"/>
                  </a:lnTo>
                  <a:lnTo>
                    <a:pt x="3271088" y="925855"/>
                  </a:lnTo>
                  <a:lnTo>
                    <a:pt x="3249295" y="885888"/>
                  </a:lnTo>
                  <a:lnTo>
                    <a:pt x="3226485" y="846556"/>
                  </a:lnTo>
                  <a:lnTo>
                    <a:pt x="3202686" y="807885"/>
                  </a:lnTo>
                  <a:lnTo>
                    <a:pt x="3177908" y="769899"/>
                  </a:lnTo>
                  <a:lnTo>
                    <a:pt x="3152178" y="732599"/>
                  </a:lnTo>
                  <a:lnTo>
                    <a:pt x="3125508" y="696010"/>
                  </a:lnTo>
                  <a:lnTo>
                    <a:pt x="3097923" y="660158"/>
                  </a:lnTo>
                  <a:lnTo>
                    <a:pt x="3069425" y="625055"/>
                  </a:lnTo>
                  <a:lnTo>
                    <a:pt x="3040037" y="590715"/>
                  </a:lnTo>
                  <a:lnTo>
                    <a:pt x="3009785" y="557161"/>
                  </a:lnTo>
                  <a:lnTo>
                    <a:pt x="2978683" y="524408"/>
                  </a:lnTo>
                  <a:lnTo>
                    <a:pt x="2946743" y="492467"/>
                  </a:lnTo>
                  <a:lnTo>
                    <a:pt x="2913989" y="461365"/>
                  </a:lnTo>
                  <a:lnTo>
                    <a:pt x="2880436" y="431114"/>
                  </a:lnTo>
                  <a:lnTo>
                    <a:pt x="2846095" y="401726"/>
                  </a:lnTo>
                  <a:lnTo>
                    <a:pt x="2810992" y="373227"/>
                  </a:lnTo>
                  <a:lnTo>
                    <a:pt x="2775127" y="345643"/>
                  </a:lnTo>
                  <a:lnTo>
                    <a:pt x="2738551" y="318973"/>
                  </a:lnTo>
                  <a:lnTo>
                    <a:pt x="2701252" y="293243"/>
                  </a:lnTo>
                  <a:lnTo>
                    <a:pt x="2663266" y="268465"/>
                  </a:lnTo>
                  <a:lnTo>
                    <a:pt x="2624594" y="244665"/>
                  </a:lnTo>
                  <a:lnTo>
                    <a:pt x="2585262" y="221856"/>
                  </a:lnTo>
                  <a:lnTo>
                    <a:pt x="2545296" y="200050"/>
                  </a:lnTo>
                  <a:lnTo>
                    <a:pt x="2504694" y="179285"/>
                  </a:lnTo>
                  <a:lnTo>
                    <a:pt x="2463482" y="159550"/>
                  </a:lnTo>
                  <a:lnTo>
                    <a:pt x="2421686" y="140881"/>
                  </a:lnTo>
                  <a:lnTo>
                    <a:pt x="2379307" y="123291"/>
                  </a:lnTo>
                  <a:lnTo>
                    <a:pt x="2336381" y="106794"/>
                  </a:lnTo>
                  <a:lnTo>
                    <a:pt x="2292908" y="91414"/>
                  </a:lnTo>
                  <a:lnTo>
                    <a:pt x="2248916" y="77165"/>
                  </a:lnTo>
                  <a:lnTo>
                    <a:pt x="2204428" y="64058"/>
                  </a:lnTo>
                  <a:lnTo>
                    <a:pt x="2159444" y="52120"/>
                  </a:lnTo>
                  <a:lnTo>
                    <a:pt x="2113991" y="41363"/>
                  </a:lnTo>
                  <a:lnTo>
                    <a:pt x="2068093" y="31813"/>
                  </a:lnTo>
                  <a:lnTo>
                    <a:pt x="2021751" y="23469"/>
                  </a:lnTo>
                  <a:lnTo>
                    <a:pt x="1975002" y="16370"/>
                  </a:lnTo>
                  <a:lnTo>
                    <a:pt x="1927847" y="10528"/>
                  </a:lnTo>
                  <a:lnTo>
                    <a:pt x="1880311" y="5943"/>
                  </a:lnTo>
                  <a:lnTo>
                    <a:pt x="1832406" y="2654"/>
                  </a:lnTo>
                  <a:lnTo>
                    <a:pt x="1784159" y="660"/>
                  </a:lnTo>
                  <a:lnTo>
                    <a:pt x="1735582" y="0"/>
                  </a:lnTo>
                  <a:lnTo>
                    <a:pt x="1686991" y="660"/>
                  </a:lnTo>
                  <a:lnTo>
                    <a:pt x="1638744" y="2654"/>
                  </a:lnTo>
                  <a:lnTo>
                    <a:pt x="1590840" y="5943"/>
                  </a:lnTo>
                  <a:lnTo>
                    <a:pt x="1543304" y="10528"/>
                  </a:lnTo>
                  <a:lnTo>
                    <a:pt x="1496148" y="16370"/>
                  </a:lnTo>
                  <a:lnTo>
                    <a:pt x="1449400" y="23469"/>
                  </a:lnTo>
                  <a:lnTo>
                    <a:pt x="1403057" y="31813"/>
                  </a:lnTo>
                  <a:lnTo>
                    <a:pt x="1357160" y="41363"/>
                  </a:lnTo>
                  <a:lnTo>
                    <a:pt x="1311706" y="52120"/>
                  </a:lnTo>
                  <a:lnTo>
                    <a:pt x="1266723" y="64058"/>
                  </a:lnTo>
                  <a:lnTo>
                    <a:pt x="1222235" y="77165"/>
                  </a:lnTo>
                  <a:lnTo>
                    <a:pt x="1178242" y="91414"/>
                  </a:lnTo>
                  <a:lnTo>
                    <a:pt x="1134770" y="106794"/>
                  </a:lnTo>
                  <a:lnTo>
                    <a:pt x="1091844" y="123291"/>
                  </a:lnTo>
                  <a:lnTo>
                    <a:pt x="1049477" y="140881"/>
                  </a:lnTo>
                  <a:lnTo>
                    <a:pt x="1007668" y="159550"/>
                  </a:lnTo>
                  <a:lnTo>
                    <a:pt x="966457" y="179285"/>
                  </a:lnTo>
                  <a:lnTo>
                    <a:pt x="925868" y="200050"/>
                  </a:lnTo>
                  <a:lnTo>
                    <a:pt x="885888" y="221856"/>
                  </a:lnTo>
                  <a:lnTo>
                    <a:pt x="846556" y="244665"/>
                  </a:lnTo>
                  <a:lnTo>
                    <a:pt x="807885" y="268465"/>
                  </a:lnTo>
                  <a:lnTo>
                    <a:pt x="769899" y="293243"/>
                  </a:lnTo>
                  <a:lnTo>
                    <a:pt x="732599" y="318973"/>
                  </a:lnTo>
                  <a:lnTo>
                    <a:pt x="696023" y="345643"/>
                  </a:lnTo>
                  <a:lnTo>
                    <a:pt x="660171" y="373227"/>
                  </a:lnTo>
                  <a:lnTo>
                    <a:pt x="625068" y="401726"/>
                  </a:lnTo>
                  <a:lnTo>
                    <a:pt x="590727" y="431114"/>
                  </a:lnTo>
                  <a:lnTo>
                    <a:pt x="557161" y="461365"/>
                  </a:lnTo>
                  <a:lnTo>
                    <a:pt x="524408" y="492467"/>
                  </a:lnTo>
                  <a:lnTo>
                    <a:pt x="492467" y="524408"/>
                  </a:lnTo>
                  <a:lnTo>
                    <a:pt x="461365" y="557161"/>
                  </a:lnTo>
                  <a:lnTo>
                    <a:pt x="431114" y="590715"/>
                  </a:lnTo>
                  <a:lnTo>
                    <a:pt x="401726" y="625055"/>
                  </a:lnTo>
                  <a:lnTo>
                    <a:pt x="373240" y="660158"/>
                  </a:lnTo>
                  <a:lnTo>
                    <a:pt x="345643" y="696010"/>
                  </a:lnTo>
                  <a:lnTo>
                    <a:pt x="318973" y="732599"/>
                  </a:lnTo>
                  <a:lnTo>
                    <a:pt x="293243" y="769899"/>
                  </a:lnTo>
                  <a:lnTo>
                    <a:pt x="268465" y="807885"/>
                  </a:lnTo>
                  <a:lnTo>
                    <a:pt x="244665" y="846556"/>
                  </a:lnTo>
                  <a:lnTo>
                    <a:pt x="221856" y="885888"/>
                  </a:lnTo>
                  <a:lnTo>
                    <a:pt x="200063" y="925855"/>
                  </a:lnTo>
                  <a:lnTo>
                    <a:pt x="179285" y="966457"/>
                  </a:lnTo>
                  <a:lnTo>
                    <a:pt x="159562" y="1007668"/>
                  </a:lnTo>
                  <a:lnTo>
                    <a:pt x="140881" y="1049464"/>
                  </a:lnTo>
                  <a:lnTo>
                    <a:pt x="123291" y="1091844"/>
                  </a:lnTo>
                  <a:lnTo>
                    <a:pt x="106807" y="1134770"/>
                  </a:lnTo>
                  <a:lnTo>
                    <a:pt x="91414" y="1178242"/>
                  </a:lnTo>
                  <a:lnTo>
                    <a:pt x="77165" y="1222235"/>
                  </a:lnTo>
                  <a:lnTo>
                    <a:pt x="64058" y="1266723"/>
                  </a:lnTo>
                  <a:lnTo>
                    <a:pt x="52120" y="1311706"/>
                  </a:lnTo>
                  <a:lnTo>
                    <a:pt x="41376" y="1357160"/>
                  </a:lnTo>
                  <a:lnTo>
                    <a:pt x="31813" y="1403057"/>
                  </a:lnTo>
                  <a:lnTo>
                    <a:pt x="23482" y="1449400"/>
                  </a:lnTo>
                  <a:lnTo>
                    <a:pt x="16383" y="1496148"/>
                  </a:lnTo>
                  <a:lnTo>
                    <a:pt x="10528" y="1543304"/>
                  </a:lnTo>
                  <a:lnTo>
                    <a:pt x="5943" y="1590840"/>
                  </a:lnTo>
                  <a:lnTo>
                    <a:pt x="2654" y="1638744"/>
                  </a:lnTo>
                  <a:lnTo>
                    <a:pt x="660" y="1686991"/>
                  </a:lnTo>
                  <a:lnTo>
                    <a:pt x="0" y="1735543"/>
                  </a:lnTo>
                  <a:lnTo>
                    <a:pt x="660" y="1784146"/>
                  </a:lnTo>
                  <a:lnTo>
                    <a:pt x="2654" y="1832406"/>
                  </a:lnTo>
                  <a:lnTo>
                    <a:pt x="5943" y="1880298"/>
                  </a:lnTo>
                  <a:lnTo>
                    <a:pt x="10528" y="1927834"/>
                  </a:lnTo>
                  <a:lnTo>
                    <a:pt x="16383" y="1974989"/>
                  </a:lnTo>
                  <a:lnTo>
                    <a:pt x="23482" y="2021751"/>
                  </a:lnTo>
                  <a:lnTo>
                    <a:pt x="31813" y="2068093"/>
                  </a:lnTo>
                  <a:lnTo>
                    <a:pt x="41376" y="2113991"/>
                  </a:lnTo>
                  <a:lnTo>
                    <a:pt x="52120" y="2159444"/>
                  </a:lnTo>
                  <a:lnTo>
                    <a:pt x="64058" y="2204428"/>
                  </a:lnTo>
                  <a:lnTo>
                    <a:pt x="77165" y="2248916"/>
                  </a:lnTo>
                  <a:lnTo>
                    <a:pt x="91414" y="2292908"/>
                  </a:lnTo>
                  <a:lnTo>
                    <a:pt x="106807" y="2336381"/>
                  </a:lnTo>
                  <a:lnTo>
                    <a:pt x="123291" y="2379307"/>
                  </a:lnTo>
                  <a:lnTo>
                    <a:pt x="140881" y="2421674"/>
                  </a:lnTo>
                  <a:lnTo>
                    <a:pt x="159562" y="2463482"/>
                  </a:lnTo>
                  <a:lnTo>
                    <a:pt x="179285" y="2504681"/>
                  </a:lnTo>
                  <a:lnTo>
                    <a:pt x="200063" y="2545283"/>
                  </a:lnTo>
                  <a:lnTo>
                    <a:pt x="221856" y="2585262"/>
                  </a:lnTo>
                  <a:lnTo>
                    <a:pt x="244665" y="2624594"/>
                  </a:lnTo>
                  <a:lnTo>
                    <a:pt x="268465" y="2663266"/>
                  </a:lnTo>
                  <a:lnTo>
                    <a:pt x="293243" y="2701252"/>
                  </a:lnTo>
                  <a:lnTo>
                    <a:pt x="318973" y="2738551"/>
                  </a:lnTo>
                  <a:lnTo>
                    <a:pt x="345643" y="2775127"/>
                  </a:lnTo>
                  <a:lnTo>
                    <a:pt x="373240" y="2810980"/>
                  </a:lnTo>
                  <a:lnTo>
                    <a:pt x="401726" y="2846082"/>
                  </a:lnTo>
                  <a:lnTo>
                    <a:pt x="431114" y="2880423"/>
                  </a:lnTo>
                  <a:lnTo>
                    <a:pt x="461365" y="2913989"/>
                  </a:lnTo>
                  <a:lnTo>
                    <a:pt x="492467" y="2946743"/>
                  </a:lnTo>
                  <a:lnTo>
                    <a:pt x="524408" y="2978683"/>
                  </a:lnTo>
                  <a:lnTo>
                    <a:pt x="557161" y="3009785"/>
                  </a:lnTo>
                  <a:lnTo>
                    <a:pt x="590727" y="3040037"/>
                  </a:lnTo>
                  <a:lnTo>
                    <a:pt x="625068" y="3069425"/>
                  </a:lnTo>
                  <a:lnTo>
                    <a:pt x="660171" y="3097911"/>
                  </a:lnTo>
                  <a:lnTo>
                    <a:pt x="696023" y="3125508"/>
                  </a:lnTo>
                  <a:lnTo>
                    <a:pt x="732599" y="3152178"/>
                  </a:lnTo>
                  <a:lnTo>
                    <a:pt x="769899" y="3177908"/>
                  </a:lnTo>
                  <a:lnTo>
                    <a:pt x="807885" y="3202686"/>
                  </a:lnTo>
                  <a:lnTo>
                    <a:pt x="846556" y="3226485"/>
                  </a:lnTo>
                  <a:lnTo>
                    <a:pt x="885888" y="3249295"/>
                  </a:lnTo>
                  <a:lnTo>
                    <a:pt x="925868" y="3271088"/>
                  </a:lnTo>
                  <a:lnTo>
                    <a:pt x="966457" y="3291865"/>
                  </a:lnTo>
                  <a:lnTo>
                    <a:pt x="1007668" y="3311588"/>
                  </a:lnTo>
                  <a:lnTo>
                    <a:pt x="1049477" y="3330257"/>
                  </a:lnTo>
                  <a:lnTo>
                    <a:pt x="1091844" y="3347859"/>
                  </a:lnTo>
                  <a:lnTo>
                    <a:pt x="1134770" y="3364344"/>
                  </a:lnTo>
                  <a:lnTo>
                    <a:pt x="1178242" y="3379736"/>
                  </a:lnTo>
                  <a:lnTo>
                    <a:pt x="1222235" y="3393986"/>
                  </a:lnTo>
                  <a:lnTo>
                    <a:pt x="1266723" y="3407079"/>
                  </a:lnTo>
                  <a:lnTo>
                    <a:pt x="1311706" y="3419017"/>
                  </a:lnTo>
                  <a:lnTo>
                    <a:pt x="1357160" y="3429774"/>
                  </a:lnTo>
                  <a:lnTo>
                    <a:pt x="1403057" y="3439337"/>
                  </a:lnTo>
                  <a:lnTo>
                    <a:pt x="1449400" y="3447669"/>
                  </a:lnTo>
                  <a:lnTo>
                    <a:pt x="1496148" y="3454768"/>
                  </a:lnTo>
                  <a:lnTo>
                    <a:pt x="1543304" y="3460623"/>
                  </a:lnTo>
                  <a:lnTo>
                    <a:pt x="1590840" y="3465207"/>
                  </a:lnTo>
                  <a:lnTo>
                    <a:pt x="1638744" y="3468497"/>
                  </a:lnTo>
                  <a:lnTo>
                    <a:pt x="1686991" y="3470491"/>
                  </a:lnTo>
                  <a:lnTo>
                    <a:pt x="1735607" y="3471151"/>
                  </a:lnTo>
                  <a:lnTo>
                    <a:pt x="1784159" y="3470491"/>
                  </a:lnTo>
                  <a:lnTo>
                    <a:pt x="1832406" y="3468497"/>
                  </a:lnTo>
                  <a:lnTo>
                    <a:pt x="1880311" y="3465207"/>
                  </a:lnTo>
                  <a:lnTo>
                    <a:pt x="1927847" y="3460623"/>
                  </a:lnTo>
                  <a:lnTo>
                    <a:pt x="1975002" y="3454768"/>
                  </a:lnTo>
                  <a:lnTo>
                    <a:pt x="2021751" y="3447669"/>
                  </a:lnTo>
                  <a:lnTo>
                    <a:pt x="2068093" y="3439337"/>
                  </a:lnTo>
                  <a:lnTo>
                    <a:pt x="2113991" y="3429774"/>
                  </a:lnTo>
                  <a:lnTo>
                    <a:pt x="2159444" y="3419017"/>
                  </a:lnTo>
                  <a:lnTo>
                    <a:pt x="2204428" y="3407079"/>
                  </a:lnTo>
                  <a:lnTo>
                    <a:pt x="2248916" y="3393986"/>
                  </a:lnTo>
                  <a:lnTo>
                    <a:pt x="2292908" y="3379736"/>
                  </a:lnTo>
                  <a:lnTo>
                    <a:pt x="2336381" y="3364344"/>
                  </a:lnTo>
                  <a:lnTo>
                    <a:pt x="2379307" y="3347859"/>
                  </a:lnTo>
                  <a:lnTo>
                    <a:pt x="2421686" y="3330257"/>
                  </a:lnTo>
                  <a:lnTo>
                    <a:pt x="2463482" y="3311588"/>
                  </a:lnTo>
                  <a:lnTo>
                    <a:pt x="2504694" y="3291865"/>
                  </a:lnTo>
                  <a:lnTo>
                    <a:pt x="2545296" y="3271088"/>
                  </a:lnTo>
                  <a:lnTo>
                    <a:pt x="2585262" y="3249295"/>
                  </a:lnTo>
                  <a:lnTo>
                    <a:pt x="2624594" y="3226485"/>
                  </a:lnTo>
                  <a:lnTo>
                    <a:pt x="2663266" y="3202686"/>
                  </a:lnTo>
                  <a:lnTo>
                    <a:pt x="2701252" y="3177908"/>
                  </a:lnTo>
                  <a:lnTo>
                    <a:pt x="2738551" y="3152178"/>
                  </a:lnTo>
                  <a:lnTo>
                    <a:pt x="2775127" y="3125508"/>
                  </a:lnTo>
                  <a:lnTo>
                    <a:pt x="2810992" y="3097911"/>
                  </a:lnTo>
                  <a:lnTo>
                    <a:pt x="2846095" y="3069425"/>
                  </a:lnTo>
                  <a:lnTo>
                    <a:pt x="2880436" y="3040037"/>
                  </a:lnTo>
                  <a:lnTo>
                    <a:pt x="2913989" y="3009785"/>
                  </a:lnTo>
                  <a:lnTo>
                    <a:pt x="2946743" y="2978683"/>
                  </a:lnTo>
                  <a:lnTo>
                    <a:pt x="2978683" y="2946743"/>
                  </a:lnTo>
                  <a:lnTo>
                    <a:pt x="3009785" y="2913989"/>
                  </a:lnTo>
                  <a:lnTo>
                    <a:pt x="3040037" y="2880423"/>
                  </a:lnTo>
                  <a:lnTo>
                    <a:pt x="3069425" y="2846082"/>
                  </a:lnTo>
                  <a:lnTo>
                    <a:pt x="3097923" y="2810980"/>
                  </a:lnTo>
                  <a:lnTo>
                    <a:pt x="3125508" y="2775127"/>
                  </a:lnTo>
                  <a:lnTo>
                    <a:pt x="3152178" y="2738551"/>
                  </a:lnTo>
                  <a:lnTo>
                    <a:pt x="3177908" y="2701252"/>
                  </a:lnTo>
                  <a:lnTo>
                    <a:pt x="3202686" y="2663266"/>
                  </a:lnTo>
                  <a:lnTo>
                    <a:pt x="3226485" y="2624594"/>
                  </a:lnTo>
                  <a:lnTo>
                    <a:pt x="3249295" y="2585262"/>
                  </a:lnTo>
                  <a:lnTo>
                    <a:pt x="3271088" y="2545283"/>
                  </a:lnTo>
                  <a:lnTo>
                    <a:pt x="3291865" y="2504681"/>
                  </a:lnTo>
                  <a:lnTo>
                    <a:pt x="3311601" y="2463482"/>
                  </a:lnTo>
                  <a:lnTo>
                    <a:pt x="3330270" y="2421674"/>
                  </a:lnTo>
                  <a:lnTo>
                    <a:pt x="3347859" y="2379307"/>
                  </a:lnTo>
                  <a:lnTo>
                    <a:pt x="3364357" y="2336381"/>
                  </a:lnTo>
                  <a:lnTo>
                    <a:pt x="3379736" y="2292908"/>
                  </a:lnTo>
                  <a:lnTo>
                    <a:pt x="3393986" y="2248916"/>
                  </a:lnTo>
                  <a:lnTo>
                    <a:pt x="3407092" y="2204428"/>
                  </a:lnTo>
                  <a:lnTo>
                    <a:pt x="3419030" y="2159444"/>
                  </a:lnTo>
                  <a:lnTo>
                    <a:pt x="3429787" y="2113991"/>
                  </a:lnTo>
                  <a:lnTo>
                    <a:pt x="3439337" y="2068093"/>
                  </a:lnTo>
                  <a:lnTo>
                    <a:pt x="3447669" y="2021751"/>
                  </a:lnTo>
                  <a:lnTo>
                    <a:pt x="3454781" y="1974989"/>
                  </a:lnTo>
                  <a:lnTo>
                    <a:pt x="3460623" y="1927834"/>
                  </a:lnTo>
                  <a:lnTo>
                    <a:pt x="3465207" y="1880298"/>
                  </a:lnTo>
                  <a:lnTo>
                    <a:pt x="3468497" y="1832406"/>
                  </a:lnTo>
                  <a:lnTo>
                    <a:pt x="3470491" y="1784146"/>
                  </a:lnTo>
                  <a:lnTo>
                    <a:pt x="3471151" y="1735569"/>
                  </a:lnTo>
                  <a:close/>
                </a:path>
                <a:path w="15622905" h="8860155">
                  <a:moveTo>
                    <a:pt x="15622689" y="1549425"/>
                  </a:moveTo>
                  <a:lnTo>
                    <a:pt x="6478689" y="1549425"/>
                  </a:lnTo>
                  <a:lnTo>
                    <a:pt x="6478689" y="8859990"/>
                  </a:lnTo>
                  <a:lnTo>
                    <a:pt x="15622689" y="8859990"/>
                  </a:lnTo>
                  <a:lnTo>
                    <a:pt x="15622689" y="1549425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65130" y="1828260"/>
              <a:ext cx="3267710" cy="3066415"/>
            </a:xfrm>
            <a:custGeom>
              <a:avLst/>
              <a:gdLst/>
              <a:ahLst/>
              <a:cxnLst/>
              <a:rect l="l" t="t" r="r" b="b"/>
              <a:pathLst>
                <a:path w="3267710" h="3066415">
                  <a:moveTo>
                    <a:pt x="0" y="2141053"/>
                  </a:moveTo>
                  <a:lnTo>
                    <a:pt x="21774" y="2180980"/>
                  </a:lnTo>
                  <a:lnTo>
                    <a:pt x="44556" y="2220264"/>
                  </a:lnTo>
                  <a:lnTo>
                    <a:pt x="68328" y="2258888"/>
                  </a:lnTo>
                  <a:lnTo>
                    <a:pt x="93073" y="2296835"/>
                  </a:lnTo>
                  <a:lnTo>
                    <a:pt x="118773" y="2334087"/>
                  </a:lnTo>
                  <a:lnTo>
                    <a:pt x="145412" y="2370627"/>
                  </a:lnTo>
                  <a:lnTo>
                    <a:pt x="172971" y="2406438"/>
                  </a:lnTo>
                  <a:lnTo>
                    <a:pt x="201434" y="2441501"/>
                  </a:lnTo>
                  <a:lnTo>
                    <a:pt x="230782" y="2475801"/>
                  </a:lnTo>
                  <a:lnTo>
                    <a:pt x="260999" y="2509318"/>
                  </a:lnTo>
                  <a:lnTo>
                    <a:pt x="292068" y="2542037"/>
                  </a:lnTo>
                  <a:lnTo>
                    <a:pt x="323970" y="2573939"/>
                  </a:lnTo>
                  <a:lnTo>
                    <a:pt x="356688" y="2605007"/>
                  </a:lnTo>
                  <a:lnTo>
                    <a:pt x="390206" y="2635224"/>
                  </a:lnTo>
                  <a:lnTo>
                    <a:pt x="424505" y="2664573"/>
                  </a:lnTo>
                  <a:lnTo>
                    <a:pt x="459568" y="2693035"/>
                  </a:lnTo>
                  <a:lnTo>
                    <a:pt x="495379" y="2720594"/>
                  </a:lnTo>
                  <a:lnTo>
                    <a:pt x="531919" y="2747233"/>
                  </a:lnTo>
                  <a:lnTo>
                    <a:pt x="569171" y="2772933"/>
                  </a:lnTo>
                  <a:lnTo>
                    <a:pt x="607118" y="2797678"/>
                  </a:lnTo>
                  <a:lnTo>
                    <a:pt x="645742" y="2821451"/>
                  </a:lnTo>
                  <a:lnTo>
                    <a:pt x="685027" y="2844233"/>
                  </a:lnTo>
                  <a:lnTo>
                    <a:pt x="724954" y="2866007"/>
                  </a:lnTo>
                  <a:lnTo>
                    <a:pt x="765506" y="2886756"/>
                  </a:lnTo>
                  <a:lnTo>
                    <a:pt x="806666" y="2906463"/>
                  </a:lnTo>
                  <a:lnTo>
                    <a:pt x="848417" y="2925111"/>
                  </a:lnTo>
                  <a:lnTo>
                    <a:pt x="890740" y="2942681"/>
                  </a:lnTo>
                  <a:lnTo>
                    <a:pt x="933620" y="2959157"/>
                  </a:lnTo>
                  <a:lnTo>
                    <a:pt x="977038" y="2974520"/>
                  </a:lnTo>
                  <a:lnTo>
                    <a:pt x="1020977" y="2988755"/>
                  </a:lnTo>
                  <a:lnTo>
                    <a:pt x="1065419" y="3001843"/>
                  </a:lnTo>
                  <a:lnTo>
                    <a:pt x="1110348" y="3013767"/>
                  </a:lnTo>
                  <a:lnTo>
                    <a:pt x="1155746" y="3024510"/>
                  </a:lnTo>
                  <a:lnTo>
                    <a:pt x="1201595" y="3034054"/>
                  </a:lnTo>
                  <a:lnTo>
                    <a:pt x="1247878" y="3042381"/>
                  </a:lnTo>
                  <a:lnTo>
                    <a:pt x="1294578" y="3049476"/>
                  </a:lnTo>
                  <a:lnTo>
                    <a:pt x="1341677" y="3055319"/>
                  </a:lnTo>
                  <a:lnTo>
                    <a:pt x="1389159" y="3059894"/>
                  </a:lnTo>
                  <a:lnTo>
                    <a:pt x="1437004" y="3063183"/>
                  </a:lnTo>
                  <a:lnTo>
                    <a:pt x="1485197" y="3065170"/>
                  </a:lnTo>
                  <a:lnTo>
                    <a:pt x="1533720" y="3065836"/>
                  </a:lnTo>
                  <a:lnTo>
                    <a:pt x="1582243" y="3065170"/>
                  </a:lnTo>
                  <a:lnTo>
                    <a:pt x="1630436" y="3063183"/>
                  </a:lnTo>
                  <a:lnTo>
                    <a:pt x="1678282" y="3059894"/>
                  </a:lnTo>
                  <a:lnTo>
                    <a:pt x="1725763" y="3055319"/>
                  </a:lnTo>
                  <a:lnTo>
                    <a:pt x="1772863" y="3049476"/>
                  </a:lnTo>
                  <a:lnTo>
                    <a:pt x="1819563" y="3042381"/>
                  </a:lnTo>
                  <a:lnTo>
                    <a:pt x="1865846" y="3034054"/>
                  </a:lnTo>
                  <a:lnTo>
                    <a:pt x="1911695" y="3024510"/>
                  </a:lnTo>
                  <a:lnTo>
                    <a:pt x="1957093" y="3013767"/>
                  </a:lnTo>
                  <a:lnTo>
                    <a:pt x="2002021" y="3001843"/>
                  </a:lnTo>
                  <a:lnTo>
                    <a:pt x="2046464" y="2988755"/>
                  </a:lnTo>
                  <a:lnTo>
                    <a:pt x="2090403" y="2974520"/>
                  </a:lnTo>
                  <a:lnTo>
                    <a:pt x="2133821" y="2959157"/>
                  </a:lnTo>
                  <a:lnTo>
                    <a:pt x="2176700" y="2942681"/>
                  </a:lnTo>
                  <a:lnTo>
                    <a:pt x="2219024" y="2925111"/>
                  </a:lnTo>
                  <a:lnTo>
                    <a:pt x="2260775" y="2906463"/>
                  </a:lnTo>
                  <a:lnTo>
                    <a:pt x="2301935" y="2886756"/>
                  </a:lnTo>
                  <a:lnTo>
                    <a:pt x="2342487" y="2866007"/>
                  </a:lnTo>
                  <a:lnTo>
                    <a:pt x="2382414" y="2844233"/>
                  </a:lnTo>
                  <a:lnTo>
                    <a:pt x="2421698" y="2821451"/>
                  </a:lnTo>
                  <a:lnTo>
                    <a:pt x="2460323" y="2797678"/>
                  </a:lnTo>
                  <a:lnTo>
                    <a:pt x="2498270" y="2772933"/>
                  </a:lnTo>
                  <a:lnTo>
                    <a:pt x="2535522" y="2747233"/>
                  </a:lnTo>
                  <a:lnTo>
                    <a:pt x="2572062" y="2720594"/>
                  </a:lnTo>
                  <a:lnTo>
                    <a:pt x="2607872" y="2693035"/>
                  </a:lnTo>
                  <a:lnTo>
                    <a:pt x="2642936" y="2664573"/>
                  </a:lnTo>
                  <a:lnTo>
                    <a:pt x="2677235" y="2635224"/>
                  </a:lnTo>
                  <a:lnTo>
                    <a:pt x="2710752" y="2605007"/>
                  </a:lnTo>
                  <a:lnTo>
                    <a:pt x="2743471" y="2573939"/>
                  </a:lnTo>
                  <a:lnTo>
                    <a:pt x="2775373" y="2542037"/>
                  </a:lnTo>
                  <a:lnTo>
                    <a:pt x="2806441" y="2509318"/>
                  </a:lnTo>
                  <a:lnTo>
                    <a:pt x="2836658" y="2475801"/>
                  </a:lnTo>
                  <a:lnTo>
                    <a:pt x="2866007" y="2441501"/>
                  </a:lnTo>
                  <a:lnTo>
                    <a:pt x="2894469" y="2406438"/>
                  </a:lnTo>
                  <a:lnTo>
                    <a:pt x="2922029" y="2370627"/>
                  </a:lnTo>
                  <a:lnTo>
                    <a:pt x="2948667" y="2334087"/>
                  </a:lnTo>
                  <a:lnTo>
                    <a:pt x="2974368" y="2296835"/>
                  </a:lnTo>
                  <a:lnTo>
                    <a:pt x="2999113" y="2258888"/>
                  </a:lnTo>
                  <a:lnTo>
                    <a:pt x="3022885" y="2220264"/>
                  </a:lnTo>
                  <a:lnTo>
                    <a:pt x="3045667" y="2180980"/>
                  </a:lnTo>
                  <a:lnTo>
                    <a:pt x="3067441" y="2141053"/>
                  </a:lnTo>
                  <a:lnTo>
                    <a:pt x="3088191" y="2100501"/>
                  </a:lnTo>
                  <a:lnTo>
                    <a:pt x="3107898" y="2059340"/>
                  </a:lnTo>
                  <a:lnTo>
                    <a:pt x="3126545" y="2017590"/>
                  </a:lnTo>
                  <a:lnTo>
                    <a:pt x="3144115" y="1975266"/>
                  </a:lnTo>
                  <a:lnTo>
                    <a:pt x="3160591" y="1932386"/>
                  </a:lnTo>
                  <a:lnTo>
                    <a:pt x="3175955" y="1888968"/>
                  </a:lnTo>
                  <a:lnTo>
                    <a:pt x="3190189" y="1845030"/>
                  </a:lnTo>
                  <a:lnTo>
                    <a:pt x="3203277" y="1800587"/>
                  </a:lnTo>
                  <a:lnTo>
                    <a:pt x="3215201" y="1755658"/>
                  </a:lnTo>
                  <a:lnTo>
                    <a:pt x="3225944" y="1710261"/>
                  </a:lnTo>
                  <a:lnTo>
                    <a:pt x="3235488" y="1664412"/>
                  </a:lnTo>
                  <a:lnTo>
                    <a:pt x="3243816" y="1618128"/>
                  </a:lnTo>
                  <a:lnTo>
                    <a:pt x="3250910" y="1571428"/>
                  </a:lnTo>
                  <a:lnTo>
                    <a:pt x="3256753" y="1524329"/>
                  </a:lnTo>
                  <a:lnTo>
                    <a:pt x="3261328" y="1476848"/>
                  </a:lnTo>
                  <a:lnTo>
                    <a:pt x="3264618" y="1429002"/>
                  </a:lnTo>
                  <a:lnTo>
                    <a:pt x="3266604" y="1380809"/>
                  </a:lnTo>
                  <a:lnTo>
                    <a:pt x="3267270" y="1332286"/>
                  </a:lnTo>
                  <a:lnTo>
                    <a:pt x="3266604" y="1283763"/>
                  </a:lnTo>
                  <a:lnTo>
                    <a:pt x="3264618" y="1235570"/>
                  </a:lnTo>
                  <a:lnTo>
                    <a:pt x="3261328" y="1187724"/>
                  </a:lnTo>
                  <a:lnTo>
                    <a:pt x="3256753" y="1140243"/>
                  </a:lnTo>
                  <a:lnTo>
                    <a:pt x="3250910" y="1093144"/>
                  </a:lnTo>
                  <a:lnTo>
                    <a:pt x="3243816" y="1046444"/>
                  </a:lnTo>
                  <a:lnTo>
                    <a:pt x="3235488" y="1000160"/>
                  </a:lnTo>
                  <a:lnTo>
                    <a:pt x="3225944" y="954311"/>
                  </a:lnTo>
                  <a:lnTo>
                    <a:pt x="3215201" y="908914"/>
                  </a:lnTo>
                  <a:lnTo>
                    <a:pt x="3203277" y="863985"/>
                  </a:lnTo>
                  <a:lnTo>
                    <a:pt x="3190189" y="819542"/>
                  </a:lnTo>
                  <a:lnTo>
                    <a:pt x="3175955" y="775603"/>
                  </a:lnTo>
                  <a:lnTo>
                    <a:pt x="3160591" y="732186"/>
                  </a:lnTo>
                  <a:lnTo>
                    <a:pt x="3144115" y="689306"/>
                  </a:lnTo>
                  <a:lnTo>
                    <a:pt x="3126545" y="646982"/>
                  </a:lnTo>
                  <a:lnTo>
                    <a:pt x="3107898" y="605232"/>
                  </a:lnTo>
                  <a:lnTo>
                    <a:pt x="3088191" y="564071"/>
                  </a:lnTo>
                  <a:lnTo>
                    <a:pt x="3067441" y="523519"/>
                  </a:lnTo>
                  <a:lnTo>
                    <a:pt x="3045667" y="483592"/>
                  </a:lnTo>
                  <a:lnTo>
                    <a:pt x="3022885" y="444308"/>
                  </a:lnTo>
                  <a:lnTo>
                    <a:pt x="2999113" y="405684"/>
                  </a:lnTo>
                  <a:lnTo>
                    <a:pt x="2974368" y="367737"/>
                  </a:lnTo>
                  <a:lnTo>
                    <a:pt x="2948667" y="330485"/>
                  </a:lnTo>
                  <a:lnTo>
                    <a:pt x="2922029" y="293945"/>
                  </a:lnTo>
                  <a:lnTo>
                    <a:pt x="2894469" y="258134"/>
                  </a:lnTo>
                  <a:lnTo>
                    <a:pt x="2866007" y="223071"/>
                  </a:lnTo>
                  <a:lnTo>
                    <a:pt x="2836658" y="188771"/>
                  </a:lnTo>
                  <a:lnTo>
                    <a:pt x="2806441" y="155254"/>
                  </a:lnTo>
                  <a:lnTo>
                    <a:pt x="2775373" y="122535"/>
                  </a:lnTo>
                  <a:lnTo>
                    <a:pt x="2743471" y="90633"/>
                  </a:lnTo>
                  <a:lnTo>
                    <a:pt x="2710752" y="59565"/>
                  </a:lnTo>
                  <a:lnTo>
                    <a:pt x="2677235" y="29348"/>
                  </a:lnTo>
                  <a:lnTo>
                    <a:pt x="2642936" y="0"/>
                  </a:lnTo>
                </a:path>
              </a:pathLst>
            </a:custGeom>
            <a:ln w="3234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785570" y="1565231"/>
              <a:ext cx="3471545" cy="3471545"/>
            </a:xfrm>
            <a:custGeom>
              <a:avLst/>
              <a:gdLst/>
              <a:ahLst/>
              <a:cxnLst/>
              <a:rect l="l" t="t" r="r" b="b"/>
              <a:pathLst>
                <a:path w="3471544" h="3471545">
                  <a:moveTo>
                    <a:pt x="1735588" y="3471158"/>
                  </a:moveTo>
                  <a:lnTo>
                    <a:pt x="1686999" y="3470492"/>
                  </a:lnTo>
                  <a:lnTo>
                    <a:pt x="1638750" y="3468503"/>
                  </a:lnTo>
                  <a:lnTo>
                    <a:pt x="1590848" y="3465210"/>
                  </a:lnTo>
                  <a:lnTo>
                    <a:pt x="1543311" y="3460629"/>
                  </a:lnTo>
                  <a:lnTo>
                    <a:pt x="1496157" y="3454779"/>
                  </a:lnTo>
                  <a:lnTo>
                    <a:pt x="1449402" y="3447676"/>
                  </a:lnTo>
                  <a:lnTo>
                    <a:pt x="1403065" y="3439339"/>
                  </a:lnTo>
                  <a:lnTo>
                    <a:pt x="1357162" y="3429784"/>
                  </a:lnTo>
                  <a:lnTo>
                    <a:pt x="1311711" y="3419029"/>
                  </a:lnTo>
                  <a:lnTo>
                    <a:pt x="1266730" y="3407091"/>
                  </a:lnTo>
                  <a:lnTo>
                    <a:pt x="1222235" y="3393987"/>
                  </a:lnTo>
                  <a:lnTo>
                    <a:pt x="1178245" y="3379736"/>
                  </a:lnTo>
                  <a:lnTo>
                    <a:pt x="1134776" y="3364354"/>
                  </a:lnTo>
                  <a:lnTo>
                    <a:pt x="1091846" y="3347859"/>
                  </a:lnTo>
                  <a:lnTo>
                    <a:pt x="1049473" y="3330268"/>
                  </a:lnTo>
                  <a:lnTo>
                    <a:pt x="1007673" y="3311599"/>
                  </a:lnTo>
                  <a:lnTo>
                    <a:pt x="966465" y="3291869"/>
                  </a:lnTo>
                  <a:lnTo>
                    <a:pt x="925865" y="3271095"/>
                  </a:lnTo>
                  <a:lnTo>
                    <a:pt x="885891" y="3249296"/>
                  </a:lnTo>
                  <a:lnTo>
                    <a:pt x="846561" y="3226487"/>
                  </a:lnTo>
                  <a:lnTo>
                    <a:pt x="807892" y="3202687"/>
                  </a:lnTo>
                  <a:lnTo>
                    <a:pt x="769900" y="3177913"/>
                  </a:lnTo>
                  <a:lnTo>
                    <a:pt x="732604" y="3152182"/>
                  </a:lnTo>
                  <a:lnTo>
                    <a:pt x="696022" y="3125513"/>
                  </a:lnTo>
                  <a:lnTo>
                    <a:pt x="660169" y="3097921"/>
                  </a:lnTo>
                  <a:lnTo>
                    <a:pt x="625065" y="3069425"/>
                  </a:lnTo>
                  <a:lnTo>
                    <a:pt x="590725" y="3040042"/>
                  </a:lnTo>
                  <a:lnTo>
                    <a:pt x="557169" y="3009790"/>
                  </a:lnTo>
                  <a:lnTo>
                    <a:pt x="524412" y="2978685"/>
                  </a:lnTo>
                  <a:lnTo>
                    <a:pt x="492472" y="2946746"/>
                  </a:lnTo>
                  <a:lnTo>
                    <a:pt x="461368" y="2913989"/>
                  </a:lnTo>
                  <a:lnTo>
                    <a:pt x="431115" y="2880432"/>
                  </a:lnTo>
                  <a:lnTo>
                    <a:pt x="401732" y="2846093"/>
                  </a:lnTo>
                  <a:lnTo>
                    <a:pt x="373236" y="2810988"/>
                  </a:lnTo>
                  <a:lnTo>
                    <a:pt x="345645" y="2775136"/>
                  </a:lnTo>
                  <a:lnTo>
                    <a:pt x="318975" y="2738553"/>
                  </a:lnTo>
                  <a:lnTo>
                    <a:pt x="293245" y="2701257"/>
                  </a:lnTo>
                  <a:lnTo>
                    <a:pt x="268471" y="2663266"/>
                  </a:lnTo>
                  <a:lnTo>
                    <a:pt x="244671" y="2624597"/>
                  </a:lnTo>
                  <a:lnTo>
                    <a:pt x="221862" y="2585266"/>
                  </a:lnTo>
                  <a:lnTo>
                    <a:pt x="200062" y="2545292"/>
                  </a:lnTo>
                  <a:lnTo>
                    <a:pt x="179288" y="2504693"/>
                  </a:lnTo>
                  <a:lnTo>
                    <a:pt x="159558" y="2463484"/>
                  </a:lnTo>
                  <a:lnTo>
                    <a:pt x="140889" y="2421685"/>
                  </a:lnTo>
                  <a:lnTo>
                    <a:pt x="123298" y="2379312"/>
                  </a:lnTo>
                  <a:lnTo>
                    <a:pt x="106803" y="2336382"/>
                  </a:lnTo>
                  <a:lnTo>
                    <a:pt x="91422" y="2292913"/>
                  </a:lnTo>
                  <a:lnTo>
                    <a:pt x="77170" y="2248923"/>
                  </a:lnTo>
                  <a:lnTo>
                    <a:pt x="64067" y="2204428"/>
                  </a:lnTo>
                  <a:lnTo>
                    <a:pt x="52129" y="2159447"/>
                  </a:lnTo>
                  <a:lnTo>
                    <a:pt x="41374" y="2113996"/>
                  </a:lnTo>
                  <a:lnTo>
                    <a:pt x="31819" y="2068093"/>
                  </a:lnTo>
                  <a:lnTo>
                    <a:pt x="23481" y="2021756"/>
                  </a:lnTo>
                  <a:lnTo>
                    <a:pt x="16379" y="1975001"/>
                  </a:lnTo>
                  <a:lnTo>
                    <a:pt x="10529" y="1927847"/>
                  </a:lnTo>
                  <a:lnTo>
                    <a:pt x="5948" y="1880310"/>
                  </a:lnTo>
                  <a:lnTo>
                    <a:pt x="2655" y="1832408"/>
                  </a:lnTo>
                  <a:lnTo>
                    <a:pt x="666" y="1784158"/>
                  </a:lnTo>
                  <a:lnTo>
                    <a:pt x="0" y="1735565"/>
                  </a:lnTo>
                  <a:lnTo>
                    <a:pt x="666" y="1686999"/>
                  </a:lnTo>
                  <a:lnTo>
                    <a:pt x="2655" y="1638750"/>
                  </a:lnTo>
                  <a:lnTo>
                    <a:pt x="5948" y="1590848"/>
                  </a:lnTo>
                  <a:lnTo>
                    <a:pt x="10529" y="1543311"/>
                  </a:lnTo>
                  <a:lnTo>
                    <a:pt x="16379" y="1496156"/>
                  </a:lnTo>
                  <a:lnTo>
                    <a:pt x="23481" y="1449402"/>
                  </a:lnTo>
                  <a:lnTo>
                    <a:pt x="31819" y="1403064"/>
                  </a:lnTo>
                  <a:lnTo>
                    <a:pt x="41374" y="1357162"/>
                  </a:lnTo>
                  <a:lnTo>
                    <a:pt x="52129" y="1311711"/>
                  </a:lnTo>
                  <a:lnTo>
                    <a:pt x="64067" y="1266729"/>
                  </a:lnTo>
                  <a:lnTo>
                    <a:pt x="77170" y="1222235"/>
                  </a:lnTo>
                  <a:lnTo>
                    <a:pt x="91422" y="1178245"/>
                  </a:lnTo>
                  <a:lnTo>
                    <a:pt x="106803" y="1134776"/>
                  </a:lnTo>
                  <a:lnTo>
                    <a:pt x="123298" y="1091846"/>
                  </a:lnTo>
                  <a:lnTo>
                    <a:pt x="140889" y="1049473"/>
                  </a:lnTo>
                  <a:lnTo>
                    <a:pt x="159558" y="1007673"/>
                  </a:lnTo>
                  <a:lnTo>
                    <a:pt x="179288" y="966465"/>
                  </a:lnTo>
                  <a:lnTo>
                    <a:pt x="200062" y="925865"/>
                  </a:lnTo>
                  <a:lnTo>
                    <a:pt x="221862" y="885891"/>
                  </a:lnTo>
                  <a:lnTo>
                    <a:pt x="244671" y="846561"/>
                  </a:lnTo>
                  <a:lnTo>
                    <a:pt x="268471" y="807892"/>
                  </a:lnTo>
                  <a:lnTo>
                    <a:pt x="293245" y="769900"/>
                  </a:lnTo>
                  <a:lnTo>
                    <a:pt x="318975" y="732605"/>
                  </a:lnTo>
                  <a:lnTo>
                    <a:pt x="345645" y="696022"/>
                  </a:lnTo>
                  <a:lnTo>
                    <a:pt x="373236" y="660169"/>
                  </a:lnTo>
                  <a:lnTo>
                    <a:pt x="401732" y="625065"/>
                  </a:lnTo>
                  <a:lnTo>
                    <a:pt x="431115" y="590725"/>
                  </a:lnTo>
                  <a:lnTo>
                    <a:pt x="461368" y="557169"/>
                  </a:lnTo>
                  <a:lnTo>
                    <a:pt x="492472" y="524412"/>
                  </a:lnTo>
                  <a:lnTo>
                    <a:pt x="524412" y="492472"/>
                  </a:lnTo>
                  <a:lnTo>
                    <a:pt x="557169" y="461368"/>
                  </a:lnTo>
                  <a:lnTo>
                    <a:pt x="590725" y="431115"/>
                  </a:lnTo>
                  <a:lnTo>
                    <a:pt x="625065" y="401733"/>
                  </a:lnTo>
                  <a:lnTo>
                    <a:pt x="660169" y="373237"/>
                  </a:lnTo>
                  <a:lnTo>
                    <a:pt x="696022" y="345645"/>
                  </a:lnTo>
                  <a:lnTo>
                    <a:pt x="732604" y="318975"/>
                  </a:lnTo>
                  <a:lnTo>
                    <a:pt x="769900" y="293245"/>
                  </a:lnTo>
                  <a:lnTo>
                    <a:pt x="807892" y="268471"/>
                  </a:lnTo>
                  <a:lnTo>
                    <a:pt x="846561" y="244671"/>
                  </a:lnTo>
                  <a:lnTo>
                    <a:pt x="885891" y="221862"/>
                  </a:lnTo>
                  <a:lnTo>
                    <a:pt x="925865" y="200062"/>
                  </a:lnTo>
                  <a:lnTo>
                    <a:pt x="966465" y="179289"/>
                  </a:lnTo>
                  <a:lnTo>
                    <a:pt x="1007673" y="159559"/>
                  </a:lnTo>
                  <a:lnTo>
                    <a:pt x="1049473" y="140889"/>
                  </a:lnTo>
                  <a:lnTo>
                    <a:pt x="1091846" y="123299"/>
                  </a:lnTo>
                  <a:lnTo>
                    <a:pt x="1134776" y="106804"/>
                  </a:lnTo>
                  <a:lnTo>
                    <a:pt x="1178245" y="91422"/>
                  </a:lnTo>
                  <a:lnTo>
                    <a:pt x="1222235" y="77170"/>
                  </a:lnTo>
                  <a:lnTo>
                    <a:pt x="1266730" y="64067"/>
                  </a:lnTo>
                  <a:lnTo>
                    <a:pt x="1311711" y="52129"/>
                  </a:lnTo>
                  <a:lnTo>
                    <a:pt x="1357162" y="41374"/>
                  </a:lnTo>
                  <a:lnTo>
                    <a:pt x="1403065" y="31819"/>
                  </a:lnTo>
                  <a:lnTo>
                    <a:pt x="1449402" y="23481"/>
                  </a:lnTo>
                  <a:lnTo>
                    <a:pt x="1496157" y="16379"/>
                  </a:lnTo>
                  <a:lnTo>
                    <a:pt x="1543311" y="10529"/>
                  </a:lnTo>
                  <a:lnTo>
                    <a:pt x="1590848" y="5948"/>
                  </a:lnTo>
                  <a:lnTo>
                    <a:pt x="1638750" y="2655"/>
                  </a:lnTo>
                  <a:lnTo>
                    <a:pt x="1686999" y="666"/>
                  </a:lnTo>
                  <a:lnTo>
                    <a:pt x="1735579" y="0"/>
                  </a:lnTo>
                  <a:lnTo>
                    <a:pt x="1784159" y="666"/>
                  </a:lnTo>
                  <a:lnTo>
                    <a:pt x="1832408" y="2655"/>
                  </a:lnTo>
                  <a:lnTo>
                    <a:pt x="1880310" y="5948"/>
                  </a:lnTo>
                  <a:lnTo>
                    <a:pt x="1927847" y="10529"/>
                  </a:lnTo>
                  <a:lnTo>
                    <a:pt x="1975001" y="16379"/>
                  </a:lnTo>
                  <a:lnTo>
                    <a:pt x="2021756" y="23481"/>
                  </a:lnTo>
                  <a:lnTo>
                    <a:pt x="2068093" y="31819"/>
                  </a:lnTo>
                  <a:lnTo>
                    <a:pt x="2113996" y="41374"/>
                  </a:lnTo>
                  <a:lnTo>
                    <a:pt x="2159447" y="52129"/>
                  </a:lnTo>
                  <a:lnTo>
                    <a:pt x="2204428" y="64067"/>
                  </a:lnTo>
                  <a:lnTo>
                    <a:pt x="2248923" y="77170"/>
                  </a:lnTo>
                  <a:lnTo>
                    <a:pt x="2292913" y="91422"/>
                  </a:lnTo>
                  <a:lnTo>
                    <a:pt x="2336382" y="106804"/>
                  </a:lnTo>
                  <a:lnTo>
                    <a:pt x="2379312" y="123299"/>
                  </a:lnTo>
                  <a:lnTo>
                    <a:pt x="2421685" y="140889"/>
                  </a:lnTo>
                  <a:lnTo>
                    <a:pt x="2463484" y="159559"/>
                  </a:lnTo>
                  <a:lnTo>
                    <a:pt x="2504693" y="179289"/>
                  </a:lnTo>
                  <a:lnTo>
                    <a:pt x="2545292" y="200062"/>
                  </a:lnTo>
                  <a:lnTo>
                    <a:pt x="2585266" y="221862"/>
                  </a:lnTo>
                  <a:lnTo>
                    <a:pt x="2624596" y="244671"/>
                  </a:lnTo>
                  <a:lnTo>
                    <a:pt x="2663266" y="268471"/>
                  </a:lnTo>
                  <a:lnTo>
                    <a:pt x="2701257" y="293245"/>
                  </a:lnTo>
                  <a:lnTo>
                    <a:pt x="2738553" y="318975"/>
                  </a:lnTo>
                  <a:lnTo>
                    <a:pt x="2775136" y="345645"/>
                  </a:lnTo>
                  <a:lnTo>
                    <a:pt x="2810988" y="373237"/>
                  </a:lnTo>
                  <a:lnTo>
                    <a:pt x="2846093" y="401733"/>
                  </a:lnTo>
                  <a:lnTo>
                    <a:pt x="2880432" y="431115"/>
                  </a:lnTo>
                  <a:lnTo>
                    <a:pt x="2913989" y="461368"/>
                  </a:lnTo>
                  <a:lnTo>
                    <a:pt x="2946746" y="492472"/>
                  </a:lnTo>
                  <a:lnTo>
                    <a:pt x="2978685" y="524412"/>
                  </a:lnTo>
                  <a:lnTo>
                    <a:pt x="3009790" y="557169"/>
                  </a:lnTo>
                  <a:lnTo>
                    <a:pt x="3040042" y="590725"/>
                  </a:lnTo>
                  <a:lnTo>
                    <a:pt x="3069425" y="625065"/>
                  </a:lnTo>
                  <a:lnTo>
                    <a:pt x="3097921" y="660169"/>
                  </a:lnTo>
                  <a:lnTo>
                    <a:pt x="3125512" y="696022"/>
                  </a:lnTo>
                  <a:lnTo>
                    <a:pt x="3152182" y="732605"/>
                  </a:lnTo>
                  <a:lnTo>
                    <a:pt x="3177913" y="769900"/>
                  </a:lnTo>
                  <a:lnTo>
                    <a:pt x="3202687" y="807892"/>
                  </a:lnTo>
                  <a:lnTo>
                    <a:pt x="3226487" y="846561"/>
                  </a:lnTo>
                  <a:lnTo>
                    <a:pt x="3249295" y="885891"/>
                  </a:lnTo>
                  <a:lnTo>
                    <a:pt x="3271095" y="925865"/>
                  </a:lnTo>
                  <a:lnTo>
                    <a:pt x="3291869" y="966465"/>
                  </a:lnTo>
                  <a:lnTo>
                    <a:pt x="3311599" y="1007673"/>
                  </a:lnTo>
                  <a:lnTo>
                    <a:pt x="3330268" y="1049473"/>
                  </a:lnTo>
                  <a:lnTo>
                    <a:pt x="3347859" y="1091846"/>
                  </a:lnTo>
                  <a:lnTo>
                    <a:pt x="3364354" y="1134776"/>
                  </a:lnTo>
                  <a:lnTo>
                    <a:pt x="3379736" y="1178245"/>
                  </a:lnTo>
                  <a:lnTo>
                    <a:pt x="3393987" y="1222235"/>
                  </a:lnTo>
                  <a:lnTo>
                    <a:pt x="3407090" y="1266729"/>
                  </a:lnTo>
                  <a:lnTo>
                    <a:pt x="3419028" y="1311711"/>
                  </a:lnTo>
                  <a:lnTo>
                    <a:pt x="3429783" y="1357162"/>
                  </a:lnTo>
                  <a:lnTo>
                    <a:pt x="3439338" y="1403064"/>
                  </a:lnTo>
                  <a:lnTo>
                    <a:pt x="3447676" y="1449402"/>
                  </a:lnTo>
                  <a:lnTo>
                    <a:pt x="3454779" y="1496156"/>
                  </a:lnTo>
                  <a:lnTo>
                    <a:pt x="3460629" y="1543311"/>
                  </a:lnTo>
                  <a:lnTo>
                    <a:pt x="3465209" y="1590848"/>
                  </a:lnTo>
                  <a:lnTo>
                    <a:pt x="3468502" y="1638750"/>
                  </a:lnTo>
                  <a:lnTo>
                    <a:pt x="3470491" y="1686999"/>
                  </a:lnTo>
                  <a:lnTo>
                    <a:pt x="3471157" y="1735584"/>
                  </a:lnTo>
                  <a:lnTo>
                    <a:pt x="3470491" y="1784158"/>
                  </a:lnTo>
                  <a:lnTo>
                    <a:pt x="3468502" y="1832408"/>
                  </a:lnTo>
                  <a:lnTo>
                    <a:pt x="3465209" y="1880310"/>
                  </a:lnTo>
                  <a:lnTo>
                    <a:pt x="3460629" y="1927847"/>
                  </a:lnTo>
                  <a:lnTo>
                    <a:pt x="3454779" y="1975001"/>
                  </a:lnTo>
                  <a:lnTo>
                    <a:pt x="3447676" y="2021756"/>
                  </a:lnTo>
                  <a:lnTo>
                    <a:pt x="3439338" y="2068093"/>
                  </a:lnTo>
                  <a:lnTo>
                    <a:pt x="3429783" y="2113996"/>
                  </a:lnTo>
                  <a:lnTo>
                    <a:pt x="3419028" y="2159447"/>
                  </a:lnTo>
                  <a:lnTo>
                    <a:pt x="3407090" y="2204428"/>
                  </a:lnTo>
                  <a:lnTo>
                    <a:pt x="3393987" y="2248923"/>
                  </a:lnTo>
                  <a:lnTo>
                    <a:pt x="3379736" y="2292913"/>
                  </a:lnTo>
                  <a:lnTo>
                    <a:pt x="3364354" y="2336382"/>
                  </a:lnTo>
                  <a:lnTo>
                    <a:pt x="3347859" y="2379312"/>
                  </a:lnTo>
                  <a:lnTo>
                    <a:pt x="3330268" y="2421685"/>
                  </a:lnTo>
                  <a:lnTo>
                    <a:pt x="3311599" y="2463484"/>
                  </a:lnTo>
                  <a:lnTo>
                    <a:pt x="3291869" y="2504693"/>
                  </a:lnTo>
                  <a:lnTo>
                    <a:pt x="3271095" y="2545292"/>
                  </a:lnTo>
                  <a:lnTo>
                    <a:pt x="3249295" y="2585266"/>
                  </a:lnTo>
                  <a:lnTo>
                    <a:pt x="3226487" y="2624597"/>
                  </a:lnTo>
                  <a:lnTo>
                    <a:pt x="3202687" y="2663266"/>
                  </a:lnTo>
                  <a:lnTo>
                    <a:pt x="3177913" y="2701257"/>
                  </a:lnTo>
                  <a:lnTo>
                    <a:pt x="3152182" y="2738553"/>
                  </a:lnTo>
                  <a:lnTo>
                    <a:pt x="3125512" y="2775136"/>
                  </a:lnTo>
                  <a:lnTo>
                    <a:pt x="3097921" y="2810988"/>
                  </a:lnTo>
                  <a:lnTo>
                    <a:pt x="3069425" y="2846093"/>
                  </a:lnTo>
                  <a:lnTo>
                    <a:pt x="3040042" y="2880432"/>
                  </a:lnTo>
                  <a:lnTo>
                    <a:pt x="3009790" y="2913989"/>
                  </a:lnTo>
                  <a:lnTo>
                    <a:pt x="2978685" y="2946746"/>
                  </a:lnTo>
                  <a:lnTo>
                    <a:pt x="2946746" y="2978685"/>
                  </a:lnTo>
                  <a:lnTo>
                    <a:pt x="2913989" y="3009790"/>
                  </a:lnTo>
                  <a:lnTo>
                    <a:pt x="2880432" y="3040042"/>
                  </a:lnTo>
                  <a:lnTo>
                    <a:pt x="2846093" y="3069425"/>
                  </a:lnTo>
                  <a:lnTo>
                    <a:pt x="2810988" y="3097921"/>
                  </a:lnTo>
                  <a:lnTo>
                    <a:pt x="2775136" y="3125513"/>
                  </a:lnTo>
                  <a:lnTo>
                    <a:pt x="2738553" y="3152182"/>
                  </a:lnTo>
                  <a:lnTo>
                    <a:pt x="2701257" y="3177913"/>
                  </a:lnTo>
                  <a:lnTo>
                    <a:pt x="2663266" y="3202687"/>
                  </a:lnTo>
                  <a:lnTo>
                    <a:pt x="2624596" y="3226487"/>
                  </a:lnTo>
                  <a:lnTo>
                    <a:pt x="2585266" y="3249296"/>
                  </a:lnTo>
                  <a:lnTo>
                    <a:pt x="2545292" y="3271095"/>
                  </a:lnTo>
                  <a:lnTo>
                    <a:pt x="2504693" y="3291869"/>
                  </a:lnTo>
                  <a:lnTo>
                    <a:pt x="2463484" y="3311599"/>
                  </a:lnTo>
                  <a:lnTo>
                    <a:pt x="2421685" y="3330268"/>
                  </a:lnTo>
                  <a:lnTo>
                    <a:pt x="2379312" y="3347859"/>
                  </a:lnTo>
                  <a:lnTo>
                    <a:pt x="2336382" y="3364354"/>
                  </a:lnTo>
                  <a:lnTo>
                    <a:pt x="2292913" y="3379736"/>
                  </a:lnTo>
                  <a:lnTo>
                    <a:pt x="2248923" y="3393987"/>
                  </a:lnTo>
                  <a:lnTo>
                    <a:pt x="2204428" y="3407091"/>
                  </a:lnTo>
                  <a:lnTo>
                    <a:pt x="2159447" y="3419029"/>
                  </a:lnTo>
                  <a:lnTo>
                    <a:pt x="2113996" y="3429784"/>
                  </a:lnTo>
                  <a:lnTo>
                    <a:pt x="2068093" y="3439339"/>
                  </a:lnTo>
                  <a:lnTo>
                    <a:pt x="2021756" y="3447676"/>
                  </a:lnTo>
                  <a:lnTo>
                    <a:pt x="1975001" y="3454779"/>
                  </a:lnTo>
                  <a:lnTo>
                    <a:pt x="1927847" y="3460629"/>
                  </a:lnTo>
                  <a:lnTo>
                    <a:pt x="1880310" y="3465210"/>
                  </a:lnTo>
                  <a:lnTo>
                    <a:pt x="1832408" y="3468503"/>
                  </a:lnTo>
                  <a:lnTo>
                    <a:pt x="1784159" y="3470492"/>
                  </a:lnTo>
                  <a:lnTo>
                    <a:pt x="1735588" y="3471158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919020" y="1565231"/>
              <a:ext cx="2334260" cy="3415029"/>
            </a:xfrm>
            <a:custGeom>
              <a:avLst/>
              <a:gdLst/>
              <a:ahLst/>
              <a:cxnLst/>
              <a:rect l="l" t="t" r="r" b="b"/>
              <a:pathLst>
                <a:path w="2334259" h="3415029">
                  <a:moveTo>
                    <a:pt x="600099" y="0"/>
                  </a:moveTo>
                  <a:lnTo>
                    <a:pt x="551576" y="665"/>
                  </a:lnTo>
                  <a:lnTo>
                    <a:pt x="503383" y="2652"/>
                  </a:lnTo>
                  <a:lnTo>
                    <a:pt x="455537" y="5941"/>
                  </a:lnTo>
                  <a:lnTo>
                    <a:pt x="408056" y="10516"/>
                  </a:lnTo>
                  <a:lnTo>
                    <a:pt x="360957" y="16360"/>
                  </a:lnTo>
                  <a:lnTo>
                    <a:pt x="314257" y="23454"/>
                  </a:lnTo>
                  <a:lnTo>
                    <a:pt x="267974" y="31782"/>
                  </a:lnTo>
                  <a:lnTo>
                    <a:pt x="222125" y="41326"/>
                  </a:lnTo>
                  <a:lnTo>
                    <a:pt x="176727" y="52068"/>
                  </a:lnTo>
                  <a:lnTo>
                    <a:pt x="131798" y="63992"/>
                  </a:lnTo>
                  <a:lnTo>
                    <a:pt x="87356" y="77080"/>
                  </a:lnTo>
                  <a:lnTo>
                    <a:pt x="43417" y="91315"/>
                  </a:lnTo>
                  <a:lnTo>
                    <a:pt x="0" y="106678"/>
                  </a:lnTo>
                </a:path>
                <a:path w="2334259" h="3415029">
                  <a:moveTo>
                    <a:pt x="1023472" y="3415030"/>
                  </a:moveTo>
                  <a:lnTo>
                    <a:pt x="1068400" y="3403106"/>
                  </a:lnTo>
                  <a:lnTo>
                    <a:pt x="1112843" y="3390018"/>
                  </a:lnTo>
                  <a:lnTo>
                    <a:pt x="1156782" y="3375784"/>
                  </a:lnTo>
                  <a:lnTo>
                    <a:pt x="1200200" y="3360420"/>
                  </a:lnTo>
                  <a:lnTo>
                    <a:pt x="1243079" y="3343944"/>
                  </a:lnTo>
                  <a:lnTo>
                    <a:pt x="1285403" y="3326374"/>
                  </a:lnTo>
                  <a:lnTo>
                    <a:pt x="1327154" y="3307727"/>
                  </a:lnTo>
                  <a:lnTo>
                    <a:pt x="1368314" y="3288020"/>
                  </a:lnTo>
                  <a:lnTo>
                    <a:pt x="1408866" y="3267270"/>
                  </a:lnTo>
                  <a:lnTo>
                    <a:pt x="1448793" y="3245496"/>
                  </a:lnTo>
                  <a:lnTo>
                    <a:pt x="1488077" y="3222714"/>
                  </a:lnTo>
                  <a:lnTo>
                    <a:pt x="1526702" y="3198942"/>
                  </a:lnTo>
                  <a:lnTo>
                    <a:pt x="1564649" y="3174197"/>
                  </a:lnTo>
                  <a:lnTo>
                    <a:pt x="1601901" y="3148496"/>
                  </a:lnTo>
                  <a:lnTo>
                    <a:pt x="1638441" y="3121858"/>
                  </a:lnTo>
                  <a:lnTo>
                    <a:pt x="1674251" y="3094298"/>
                  </a:lnTo>
                  <a:lnTo>
                    <a:pt x="1709315" y="3065836"/>
                  </a:lnTo>
                  <a:lnTo>
                    <a:pt x="1743614" y="3036487"/>
                  </a:lnTo>
                  <a:lnTo>
                    <a:pt x="1777131" y="3006270"/>
                  </a:lnTo>
                  <a:lnTo>
                    <a:pt x="1809850" y="2975202"/>
                  </a:lnTo>
                  <a:lnTo>
                    <a:pt x="1841752" y="2943300"/>
                  </a:lnTo>
                  <a:lnTo>
                    <a:pt x="1872820" y="2910582"/>
                  </a:lnTo>
                  <a:lnTo>
                    <a:pt x="1903037" y="2877064"/>
                  </a:lnTo>
                  <a:lnTo>
                    <a:pt x="1932386" y="2842765"/>
                  </a:lnTo>
                  <a:lnTo>
                    <a:pt x="1960848" y="2807701"/>
                  </a:lnTo>
                  <a:lnTo>
                    <a:pt x="1988408" y="2771891"/>
                  </a:lnTo>
                  <a:lnTo>
                    <a:pt x="2015046" y="2735351"/>
                  </a:lnTo>
                  <a:lnTo>
                    <a:pt x="2040747" y="2698099"/>
                  </a:lnTo>
                  <a:lnTo>
                    <a:pt x="2065492" y="2660152"/>
                  </a:lnTo>
                  <a:lnTo>
                    <a:pt x="2089264" y="2621527"/>
                  </a:lnTo>
                  <a:lnTo>
                    <a:pt x="2112046" y="2582243"/>
                  </a:lnTo>
                  <a:lnTo>
                    <a:pt x="2133820" y="2542316"/>
                  </a:lnTo>
                  <a:lnTo>
                    <a:pt x="2154570" y="2501764"/>
                  </a:lnTo>
                  <a:lnTo>
                    <a:pt x="2174277" y="2460604"/>
                  </a:lnTo>
                  <a:lnTo>
                    <a:pt x="2192924" y="2418853"/>
                  </a:lnTo>
                  <a:lnTo>
                    <a:pt x="2210494" y="2376529"/>
                  </a:lnTo>
                  <a:lnTo>
                    <a:pt x="2226970" y="2333650"/>
                  </a:lnTo>
                  <a:lnTo>
                    <a:pt x="2242334" y="2290232"/>
                  </a:lnTo>
                  <a:lnTo>
                    <a:pt x="2256568" y="2246293"/>
                  </a:lnTo>
                  <a:lnTo>
                    <a:pt x="2269656" y="2201850"/>
                  </a:lnTo>
                  <a:lnTo>
                    <a:pt x="2281580" y="2156922"/>
                  </a:lnTo>
                  <a:lnTo>
                    <a:pt x="2292323" y="2111524"/>
                  </a:lnTo>
                  <a:lnTo>
                    <a:pt x="2301867" y="2065675"/>
                  </a:lnTo>
                  <a:lnTo>
                    <a:pt x="2310195" y="2019392"/>
                  </a:lnTo>
                  <a:lnTo>
                    <a:pt x="2317289" y="1972692"/>
                  </a:lnTo>
                  <a:lnTo>
                    <a:pt x="2323132" y="1925592"/>
                  </a:lnTo>
                  <a:lnTo>
                    <a:pt x="2327707" y="1878111"/>
                  </a:lnTo>
                  <a:lnTo>
                    <a:pt x="2330997" y="1830265"/>
                  </a:lnTo>
                  <a:lnTo>
                    <a:pt x="2332983" y="1782072"/>
                  </a:lnTo>
                  <a:lnTo>
                    <a:pt x="2333649" y="1733549"/>
                  </a:lnTo>
                  <a:lnTo>
                    <a:pt x="2332983" y="1685026"/>
                  </a:lnTo>
                  <a:lnTo>
                    <a:pt x="2330997" y="1636833"/>
                  </a:lnTo>
                  <a:lnTo>
                    <a:pt x="2327707" y="1588988"/>
                  </a:lnTo>
                  <a:lnTo>
                    <a:pt x="2323132" y="1541506"/>
                  </a:lnTo>
                  <a:lnTo>
                    <a:pt x="2317289" y="1494407"/>
                  </a:lnTo>
                  <a:lnTo>
                    <a:pt x="2310195" y="1447707"/>
                  </a:lnTo>
                  <a:lnTo>
                    <a:pt x="2301867" y="1401424"/>
                  </a:lnTo>
                  <a:lnTo>
                    <a:pt x="2292323" y="1355575"/>
                  </a:lnTo>
                  <a:lnTo>
                    <a:pt x="2281580" y="1310177"/>
                  </a:lnTo>
                  <a:lnTo>
                    <a:pt x="2269656" y="1265248"/>
                  </a:lnTo>
                  <a:lnTo>
                    <a:pt x="2256568" y="1220806"/>
                  </a:lnTo>
                  <a:lnTo>
                    <a:pt x="2242334" y="1176867"/>
                  </a:lnTo>
                  <a:lnTo>
                    <a:pt x="2226970" y="1133449"/>
                  </a:lnTo>
                  <a:lnTo>
                    <a:pt x="2210494" y="1090569"/>
                  </a:lnTo>
                  <a:lnTo>
                    <a:pt x="2192924" y="1048246"/>
                  </a:lnTo>
                  <a:lnTo>
                    <a:pt x="2174277" y="1006495"/>
                  </a:lnTo>
                  <a:lnTo>
                    <a:pt x="2154570" y="965335"/>
                  </a:lnTo>
                  <a:lnTo>
                    <a:pt x="2133820" y="924783"/>
                  </a:lnTo>
                  <a:lnTo>
                    <a:pt x="2112046" y="884856"/>
                  </a:lnTo>
                  <a:lnTo>
                    <a:pt x="2089264" y="845571"/>
                  </a:lnTo>
                  <a:lnTo>
                    <a:pt x="2065492" y="806947"/>
                  </a:lnTo>
                  <a:lnTo>
                    <a:pt x="2040747" y="769000"/>
                  </a:lnTo>
                  <a:lnTo>
                    <a:pt x="2015046" y="731748"/>
                  </a:lnTo>
                  <a:lnTo>
                    <a:pt x="1988408" y="695208"/>
                  </a:lnTo>
                  <a:lnTo>
                    <a:pt x="1960848" y="659397"/>
                  </a:lnTo>
                  <a:lnTo>
                    <a:pt x="1932386" y="624334"/>
                  </a:lnTo>
                  <a:lnTo>
                    <a:pt x="1903037" y="590035"/>
                  </a:lnTo>
                  <a:lnTo>
                    <a:pt x="1872820" y="556517"/>
                  </a:lnTo>
                  <a:lnTo>
                    <a:pt x="1841752" y="523799"/>
                  </a:lnTo>
                  <a:lnTo>
                    <a:pt x="1809850" y="491897"/>
                  </a:lnTo>
                  <a:lnTo>
                    <a:pt x="1777131" y="460828"/>
                  </a:lnTo>
                  <a:lnTo>
                    <a:pt x="1743614" y="430611"/>
                  </a:lnTo>
                  <a:lnTo>
                    <a:pt x="1709315" y="401263"/>
                  </a:lnTo>
                  <a:lnTo>
                    <a:pt x="1674251" y="372800"/>
                  </a:lnTo>
                  <a:lnTo>
                    <a:pt x="1638441" y="345241"/>
                  </a:lnTo>
                  <a:lnTo>
                    <a:pt x="1601901" y="318602"/>
                  </a:lnTo>
                  <a:lnTo>
                    <a:pt x="1564649" y="292902"/>
                  </a:lnTo>
                  <a:lnTo>
                    <a:pt x="1526702" y="268157"/>
                  </a:lnTo>
                  <a:lnTo>
                    <a:pt x="1488077" y="244385"/>
                  </a:lnTo>
                  <a:lnTo>
                    <a:pt x="1448793" y="221603"/>
                  </a:lnTo>
                  <a:lnTo>
                    <a:pt x="1408866" y="199828"/>
                  </a:lnTo>
                  <a:lnTo>
                    <a:pt x="1368314" y="179079"/>
                  </a:lnTo>
                  <a:lnTo>
                    <a:pt x="1327154" y="159372"/>
                  </a:lnTo>
                  <a:lnTo>
                    <a:pt x="1285403" y="140725"/>
                  </a:lnTo>
                  <a:lnTo>
                    <a:pt x="1243079" y="123154"/>
                  </a:lnTo>
                  <a:lnTo>
                    <a:pt x="1200200" y="106679"/>
                  </a:lnTo>
                  <a:lnTo>
                    <a:pt x="1156782" y="91315"/>
                  </a:lnTo>
                  <a:lnTo>
                    <a:pt x="1112843" y="77080"/>
                  </a:lnTo>
                  <a:lnTo>
                    <a:pt x="1068400" y="63992"/>
                  </a:lnTo>
                  <a:lnTo>
                    <a:pt x="1023472" y="52068"/>
                  </a:lnTo>
                  <a:lnTo>
                    <a:pt x="978074" y="41326"/>
                  </a:lnTo>
                  <a:lnTo>
                    <a:pt x="932225" y="31782"/>
                  </a:lnTo>
                  <a:lnTo>
                    <a:pt x="885942" y="23454"/>
                  </a:lnTo>
                  <a:lnTo>
                    <a:pt x="839242" y="16360"/>
                  </a:lnTo>
                  <a:lnTo>
                    <a:pt x="792142" y="10516"/>
                  </a:lnTo>
                  <a:lnTo>
                    <a:pt x="744661" y="5941"/>
                  </a:lnTo>
                  <a:lnTo>
                    <a:pt x="696815" y="2652"/>
                  </a:lnTo>
                  <a:lnTo>
                    <a:pt x="648622" y="665"/>
                  </a:lnTo>
                  <a:lnTo>
                    <a:pt x="600099" y="0"/>
                  </a:lnTo>
                </a:path>
              </a:pathLst>
            </a:custGeom>
            <a:ln w="3234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3682177" y="0"/>
            <a:ext cx="4606290" cy="641350"/>
            <a:chOff x="13682177" y="0"/>
            <a:chExt cx="4606290" cy="641350"/>
          </a:xfrm>
        </p:grpSpPr>
        <p:sp>
          <p:nvSpPr>
            <p:cNvPr id="9" name="object 9"/>
            <p:cNvSpPr/>
            <p:nvPr/>
          </p:nvSpPr>
          <p:spPr>
            <a:xfrm>
              <a:off x="14282714" y="0"/>
              <a:ext cx="4005579" cy="641350"/>
            </a:xfrm>
            <a:custGeom>
              <a:avLst/>
              <a:gdLst/>
              <a:ahLst/>
              <a:cxnLst/>
              <a:rect l="l" t="t" r="r" b="b"/>
              <a:pathLst>
                <a:path w="4005580" h="641350">
                  <a:moveTo>
                    <a:pt x="4005285" y="641088"/>
                  </a:moveTo>
                  <a:lnTo>
                    <a:pt x="0" y="641088"/>
                  </a:lnTo>
                  <a:lnTo>
                    <a:pt x="315038" y="0"/>
                  </a:lnTo>
                  <a:lnTo>
                    <a:pt x="4005285" y="0"/>
                  </a:lnTo>
                  <a:lnTo>
                    <a:pt x="4005285" y="641088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682177" y="0"/>
              <a:ext cx="649605" cy="641350"/>
            </a:xfrm>
            <a:custGeom>
              <a:avLst/>
              <a:gdLst/>
              <a:ahLst/>
              <a:cxnLst/>
              <a:rect l="l" t="t" r="r" b="b"/>
              <a:pathLst>
                <a:path w="649605" h="641350">
                  <a:moveTo>
                    <a:pt x="324730" y="641087"/>
                  </a:moveTo>
                  <a:lnTo>
                    <a:pt x="0" y="0"/>
                  </a:lnTo>
                  <a:lnTo>
                    <a:pt x="649459" y="0"/>
                  </a:lnTo>
                  <a:lnTo>
                    <a:pt x="324730" y="641087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0" y="0"/>
            <a:ext cx="4528820" cy="639445"/>
            <a:chOff x="0" y="0"/>
            <a:chExt cx="4528820" cy="639445"/>
          </a:xfrm>
        </p:grpSpPr>
        <p:sp>
          <p:nvSpPr>
            <p:cNvPr id="12" name="object 12"/>
            <p:cNvSpPr/>
            <p:nvPr/>
          </p:nvSpPr>
          <p:spPr>
            <a:xfrm>
              <a:off x="3880857" y="0"/>
              <a:ext cx="648335" cy="639445"/>
            </a:xfrm>
            <a:custGeom>
              <a:avLst/>
              <a:gdLst/>
              <a:ahLst/>
              <a:cxnLst/>
              <a:rect l="l" t="t" r="r" b="b"/>
              <a:pathLst>
                <a:path w="648335" h="639445">
                  <a:moveTo>
                    <a:pt x="323867" y="639384"/>
                  </a:moveTo>
                  <a:lnTo>
                    <a:pt x="0" y="0"/>
                  </a:lnTo>
                  <a:lnTo>
                    <a:pt x="647735" y="0"/>
                  </a:lnTo>
                  <a:lnTo>
                    <a:pt x="323867" y="639384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0"/>
              <a:ext cx="3945254" cy="639445"/>
            </a:xfrm>
            <a:custGeom>
              <a:avLst/>
              <a:gdLst/>
              <a:ahLst/>
              <a:cxnLst/>
              <a:rect l="l" t="t" r="r" b="b"/>
              <a:pathLst>
                <a:path w="3945254" h="639445">
                  <a:moveTo>
                    <a:pt x="3945132" y="639386"/>
                  </a:moveTo>
                  <a:lnTo>
                    <a:pt x="0" y="639386"/>
                  </a:lnTo>
                  <a:lnTo>
                    <a:pt x="0" y="0"/>
                  </a:lnTo>
                  <a:lnTo>
                    <a:pt x="3621535" y="0"/>
                  </a:lnTo>
                  <a:lnTo>
                    <a:pt x="3945132" y="639386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3144549" y="2213311"/>
            <a:ext cx="2515235" cy="1911985"/>
          </a:xfrm>
          <a:custGeom>
            <a:avLst/>
            <a:gdLst/>
            <a:ahLst/>
            <a:cxnLst/>
            <a:rect l="l" t="t" r="r" b="b"/>
            <a:pathLst>
              <a:path w="2515235" h="1911985">
                <a:moveTo>
                  <a:pt x="2514886" y="1911615"/>
                </a:moveTo>
                <a:lnTo>
                  <a:pt x="0" y="1911615"/>
                </a:lnTo>
                <a:lnTo>
                  <a:pt x="0" y="0"/>
                </a:lnTo>
                <a:lnTo>
                  <a:pt x="2514886" y="0"/>
                </a:lnTo>
                <a:lnTo>
                  <a:pt x="2514886" y="1911615"/>
                </a:lnTo>
                <a:close/>
              </a:path>
            </a:pathLst>
          </a:custGeom>
          <a:solidFill>
            <a:srgbClr val="3C1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52547" y="2343864"/>
            <a:ext cx="1911603" cy="190499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647048" y="4903822"/>
            <a:ext cx="5507355" cy="129032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82905" marR="5080" indent="-370840">
              <a:lnSpc>
                <a:spcPts val="4810"/>
              </a:lnSpc>
              <a:spcBef>
                <a:spcPts val="540"/>
              </a:spcBef>
            </a:pPr>
            <a:r>
              <a:rPr sz="4250" b="1" spc="114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4250" b="1" spc="80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4250" b="1" spc="-204" dirty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4250" b="1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10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4250" b="1" spc="-2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4250" b="1" spc="114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4250" b="1" spc="-135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4250" b="1" spc="-2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4250" b="1" spc="-24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4250" b="1" spc="-2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4250" b="1" spc="-32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4250" b="1" spc="15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4250" b="1" spc="47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4250" b="1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180" dirty="0">
                <a:solidFill>
                  <a:srgbClr val="FFFFFF"/>
                </a:solidFill>
                <a:latin typeface="Arial"/>
                <a:cs typeface="Arial"/>
              </a:rPr>
              <a:t>К  </a:t>
            </a:r>
            <a:r>
              <a:rPr sz="4250" b="1" spc="-160" dirty="0">
                <a:solidFill>
                  <a:srgbClr val="FFFFFF"/>
                </a:solidFill>
                <a:latin typeface="Arial"/>
                <a:cs typeface="Arial"/>
              </a:rPr>
              <a:t>ТЕСТИРОВАНИЮ</a:t>
            </a:r>
            <a:r>
              <a:rPr sz="4250" b="1" spc="-160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endParaRPr sz="4250">
              <a:latin typeface="Tahoma"/>
              <a:cs typeface="Tahom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180" y="6416923"/>
            <a:ext cx="95250" cy="9524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180" y="6778873"/>
            <a:ext cx="95250" cy="9524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180" y="7140823"/>
            <a:ext cx="95250" cy="9524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180" y="7502773"/>
            <a:ext cx="95250" cy="95249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773376" y="6242298"/>
            <a:ext cx="4810125" cy="14770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b="1" spc="85" dirty="0">
                <a:solidFill>
                  <a:srgbClr val="FFFFFF"/>
                </a:solidFill>
                <a:latin typeface="Arial"/>
                <a:cs typeface="Arial"/>
              </a:rPr>
              <a:t>ОНЛАЙН </a:t>
            </a:r>
            <a:r>
              <a:rPr sz="2400" b="1" spc="-125" dirty="0">
                <a:solidFill>
                  <a:srgbClr val="FFFFFF"/>
                </a:solidFill>
                <a:latin typeface="Arial"/>
                <a:cs typeface="Arial"/>
              </a:rPr>
              <a:t>ПРОБНЫЕ</a:t>
            </a:r>
            <a:r>
              <a:rPr sz="2400" b="1" spc="-12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2400" b="1" spc="-125" dirty="0">
                <a:solidFill>
                  <a:srgbClr val="FFFFFF"/>
                </a:solidFill>
                <a:latin typeface="Arial"/>
                <a:cs typeface="Arial"/>
              </a:rPr>
              <a:t>ТЕСТЫ</a:t>
            </a:r>
            <a:r>
              <a:rPr sz="2400" b="1" spc="-125" dirty="0">
                <a:solidFill>
                  <a:srgbClr val="FFFFFF"/>
                </a:solidFill>
                <a:latin typeface="Tahoma"/>
                <a:cs typeface="Tahoma"/>
              </a:rPr>
              <a:t>; </a:t>
            </a:r>
            <a:r>
              <a:rPr sz="2400" b="1" spc="-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95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2400" b="1" spc="-26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00" b="1" spc="-204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400" b="1" spc="60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2400" b="1" spc="100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АТ</a:t>
            </a:r>
            <a:r>
              <a:rPr sz="2400" b="1" spc="10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00" b="1" spc="-180" dirty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2400" b="1" spc="-26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00" b="1" spc="100" dirty="0">
                <a:solidFill>
                  <a:srgbClr val="FFFFFF"/>
                </a:solidFill>
                <a:latin typeface="Arial"/>
                <a:cs typeface="Arial"/>
              </a:rPr>
              <a:t>НЛ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00" b="1" spc="250" dirty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2400" b="1" spc="10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95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00" b="1" spc="14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400" b="1" spc="25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00" b="1" spc="-254" dirty="0">
                <a:solidFill>
                  <a:srgbClr val="FFFFFF"/>
                </a:solidFill>
                <a:latin typeface="Tahoma"/>
                <a:cs typeface="Tahoma"/>
              </a:rPr>
              <a:t>;  </a:t>
            </a:r>
            <a:r>
              <a:rPr sz="2400" b="1" spc="45" dirty="0">
                <a:solidFill>
                  <a:srgbClr val="FFFFFF"/>
                </a:solidFill>
                <a:latin typeface="Arial"/>
                <a:cs typeface="Arial"/>
              </a:rPr>
              <a:t>СПЕЦИФИКАЦИЯ</a:t>
            </a:r>
            <a:r>
              <a:rPr sz="24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65" dirty="0">
                <a:solidFill>
                  <a:srgbClr val="FFFFFF"/>
                </a:solidFill>
                <a:latin typeface="Arial"/>
                <a:cs typeface="Arial"/>
              </a:rPr>
              <a:t>ТЕСТА</a:t>
            </a:r>
            <a:r>
              <a:rPr sz="2400" b="1" spc="-165" dirty="0">
                <a:solidFill>
                  <a:srgbClr val="FFFFFF"/>
                </a:solidFill>
                <a:latin typeface="Tahoma"/>
                <a:cs typeface="Tahoma"/>
              </a:rPr>
              <a:t>;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ts val="2760"/>
              </a:lnSpc>
            </a:pPr>
            <a:r>
              <a:rPr sz="2400" b="1" spc="45" dirty="0">
                <a:solidFill>
                  <a:srgbClr val="FFFFFF"/>
                </a:solidFill>
                <a:latin typeface="Arial"/>
                <a:cs typeface="Arial"/>
              </a:rPr>
              <a:t>ПЛАН</a:t>
            </a:r>
            <a:r>
              <a:rPr sz="24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65" dirty="0">
                <a:solidFill>
                  <a:srgbClr val="FFFFFF"/>
                </a:solidFill>
                <a:latin typeface="Arial"/>
                <a:cs typeface="Arial"/>
              </a:rPr>
              <a:t>ТЕСТА</a:t>
            </a:r>
            <a:r>
              <a:rPr sz="2400" b="1" spc="-165" dirty="0">
                <a:solidFill>
                  <a:srgbClr val="FFFFFF"/>
                </a:solidFill>
                <a:latin typeface="Tahoma"/>
                <a:cs typeface="Tahoma"/>
              </a:rPr>
              <a:t>;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180" y="7864723"/>
            <a:ext cx="95250" cy="95249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773376" y="7690098"/>
            <a:ext cx="77730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20775" algn="l"/>
                <a:tab pos="2294890" algn="l"/>
                <a:tab pos="3319145" algn="l"/>
                <a:tab pos="5583555" algn="l"/>
              </a:tabLst>
            </a:pPr>
            <a:r>
              <a:rPr sz="2400" b="1" spc="-54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400" b="1" spc="155" dirty="0">
                <a:solidFill>
                  <a:srgbClr val="FFFFFF"/>
                </a:solidFill>
                <a:latin typeface="Tahoma"/>
                <a:cs typeface="Tahoma"/>
              </a:rPr>
              <a:t>00	</a:t>
            </a:r>
            <a:r>
              <a:rPr sz="2400" b="1" spc="120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АТ	</a:t>
            </a:r>
            <a:r>
              <a:rPr sz="2400" b="1" spc="60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О	</a:t>
            </a:r>
            <a:r>
              <a:rPr sz="2400" b="1" spc="-484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2400" b="1" spc="25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00" b="1" spc="-204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00" b="1" spc="250" dirty="0">
                <a:solidFill>
                  <a:srgbClr val="FFFFFF"/>
                </a:solidFill>
                <a:latin typeface="Arial"/>
                <a:cs typeface="Arial"/>
              </a:rPr>
              <a:t>ИИ	</a:t>
            </a:r>
            <a:r>
              <a:rPr sz="2400" b="1" spc="14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00" b="1" spc="50" dirty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sz="2400" b="1" spc="-204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ТА</a:t>
            </a:r>
            <a:r>
              <a:rPr sz="2400" b="1" spc="10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00" b="1" spc="-190" dirty="0">
                <a:solidFill>
                  <a:srgbClr val="FFFFFF"/>
                </a:solidFill>
                <a:latin typeface="Tahoma"/>
                <a:cs typeface="Tahoma"/>
              </a:rPr>
              <a:t>”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3376" y="8052048"/>
            <a:ext cx="4349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25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“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ВСЕМИРНОЙ</a:t>
            </a:r>
            <a:r>
              <a:rPr sz="24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ИСТОРИИ</a:t>
            </a:r>
            <a:r>
              <a:rPr sz="2400" b="1" spc="-40" dirty="0">
                <a:solidFill>
                  <a:srgbClr val="FFFFFF"/>
                </a:solidFill>
                <a:latin typeface="Tahoma"/>
                <a:cs typeface="Tahoma"/>
              </a:rPr>
              <a:t>»;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180" y="8588623"/>
            <a:ext cx="95250" cy="9524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180" y="8950573"/>
            <a:ext cx="95250" cy="9524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180" y="9674473"/>
            <a:ext cx="95250" cy="95249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773376" y="8413998"/>
            <a:ext cx="7773034" cy="14770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  <a:tabLst>
                <a:tab pos="2757170" algn="l"/>
                <a:tab pos="3395979" algn="l"/>
                <a:tab pos="5637530" algn="l"/>
              </a:tabLst>
            </a:pP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400" b="1" spc="-26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00" b="1" spc="260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00" b="1" spc="25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00" b="1" spc="10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00" b="1" spc="-180" dirty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24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60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484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2400" b="1" spc="25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00" b="1" spc="10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00" b="1" spc="15" dirty="0">
                <a:solidFill>
                  <a:srgbClr val="FFFFFF"/>
                </a:solidFill>
                <a:latin typeface="Arial"/>
                <a:cs typeface="Arial"/>
              </a:rPr>
              <a:t>Ф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00" b="1" spc="260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АТ</a:t>
            </a:r>
            <a:r>
              <a:rPr sz="2400" b="1" spc="25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00" b="1" spc="14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400" b="1" spc="-26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00" b="1" spc="-470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2400" b="1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54" dirty="0">
                <a:solidFill>
                  <a:srgbClr val="FFFFFF"/>
                </a:solidFill>
                <a:latin typeface="Tahoma"/>
                <a:cs typeface="Tahoma"/>
              </a:rPr>
              <a:t>;  </a:t>
            </a:r>
            <a:r>
              <a:rPr sz="2400" b="1" spc="60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00" b="1" spc="25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00" b="1" spc="50" dirty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2400" b="1" spc="-125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400" b="1" spc="-26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00" b="1" spc="120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400" b="1" spc="-26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00" b="1" spc="10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00" b="1" spc="25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00" b="1" spc="-130" dirty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60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484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2400" b="1" spc="14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00" b="1" spc="50" dirty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sz="2400" b="1" spc="-204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400" b="1" spc="14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00" b="1" spc="250" dirty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100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400" b="1" spc="25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400" b="1" spc="-26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АТ</a:t>
            </a:r>
            <a:r>
              <a:rPr sz="2400" b="1" spc="95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00" b="1" spc="-26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00" b="1" spc="-290" dirty="0">
                <a:solidFill>
                  <a:srgbClr val="FFFFFF"/>
                </a:solidFill>
                <a:latin typeface="Tahoma"/>
                <a:cs typeface="Tahoma"/>
              </a:rPr>
              <a:t>»  </a:t>
            </a:r>
            <a:r>
              <a:rPr sz="2400" b="1" spc="25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484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00" b="1" spc="95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2400" b="1" spc="-204" dirty="0">
                <a:solidFill>
                  <a:srgbClr val="FFFFFF"/>
                </a:solidFill>
                <a:latin typeface="Arial"/>
                <a:cs typeface="Arial"/>
              </a:rPr>
              <a:t>СС</a:t>
            </a:r>
            <a:r>
              <a:rPr sz="2400" b="1" spc="14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00" b="1" spc="250" dirty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24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100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400" b="1" spc="25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400" b="1" spc="-26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АТ</a:t>
            </a:r>
            <a:r>
              <a:rPr sz="2400" b="1" spc="95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00" b="1" spc="-26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00" b="1" spc="-470" dirty="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r>
              <a:rPr sz="2400" b="1" spc="-295" dirty="0">
                <a:solidFill>
                  <a:srgbClr val="FFFFFF"/>
                </a:solidFill>
                <a:latin typeface="Tahoma"/>
                <a:cs typeface="Tahoma"/>
              </a:rPr>
              <a:t>;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ts val="2760"/>
              </a:lnSpc>
            </a:pP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SMS-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УВЕДОМЛЕНИЕ</a:t>
            </a:r>
            <a:r>
              <a:rPr sz="24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ВРЕМЕНИ</a:t>
            </a:r>
            <a:r>
              <a:rPr sz="24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ТЕСТИРОВАНИЯ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9" name="object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25738" y="7102723"/>
            <a:ext cx="104775" cy="104774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10185989" y="5015118"/>
            <a:ext cx="5856605" cy="232600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15390" marR="5080" indent="896619">
              <a:lnSpc>
                <a:spcPts val="5030"/>
              </a:lnSpc>
              <a:spcBef>
                <a:spcPts val="575"/>
              </a:spcBef>
            </a:pPr>
            <a:r>
              <a:rPr sz="4500" b="1" spc="-365" dirty="0">
                <a:solidFill>
                  <a:srgbClr val="3C176A"/>
                </a:solidFill>
                <a:latin typeface="Arial"/>
                <a:cs typeface="Arial"/>
              </a:rPr>
              <a:t>В</a:t>
            </a:r>
            <a:r>
              <a:rPr sz="4500" b="1" spc="80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4500" b="1" spc="-480" dirty="0">
                <a:solidFill>
                  <a:srgbClr val="3C176A"/>
                </a:solidFill>
                <a:latin typeface="Arial"/>
                <a:cs typeface="Arial"/>
              </a:rPr>
              <a:t> </a:t>
            </a:r>
            <a:r>
              <a:rPr sz="4500" b="1" spc="-365" dirty="0">
                <a:solidFill>
                  <a:srgbClr val="3C176A"/>
                </a:solidFill>
                <a:latin typeface="Arial"/>
                <a:cs typeface="Arial"/>
              </a:rPr>
              <a:t>В</a:t>
            </a:r>
            <a:r>
              <a:rPr sz="4500" b="1" spc="-315" dirty="0">
                <a:solidFill>
                  <a:srgbClr val="3C176A"/>
                </a:solidFill>
                <a:latin typeface="Arial"/>
                <a:cs typeface="Arial"/>
              </a:rPr>
              <a:t>Р</a:t>
            </a:r>
            <a:r>
              <a:rPr sz="4500" b="1" spc="-620" dirty="0">
                <a:solidFill>
                  <a:srgbClr val="3C176A"/>
                </a:solidFill>
                <a:latin typeface="Arial"/>
                <a:cs typeface="Arial"/>
              </a:rPr>
              <a:t>Е</a:t>
            </a:r>
            <a:r>
              <a:rPr sz="4500" b="1" spc="360" dirty="0">
                <a:solidFill>
                  <a:srgbClr val="3C176A"/>
                </a:solidFill>
                <a:latin typeface="Arial"/>
                <a:cs typeface="Arial"/>
              </a:rPr>
              <a:t>М</a:t>
            </a:r>
            <a:r>
              <a:rPr sz="4500" b="1" spc="-145" dirty="0">
                <a:solidFill>
                  <a:srgbClr val="3C176A"/>
                </a:solidFill>
                <a:latin typeface="Arial"/>
                <a:cs typeface="Arial"/>
              </a:rPr>
              <a:t>Я  </a:t>
            </a:r>
            <a:r>
              <a:rPr sz="4500" b="1" spc="-280" dirty="0">
                <a:solidFill>
                  <a:srgbClr val="3C176A"/>
                </a:solidFill>
                <a:latin typeface="Arial"/>
                <a:cs typeface="Arial"/>
              </a:rPr>
              <a:t>Т</a:t>
            </a:r>
            <a:r>
              <a:rPr sz="4500" b="1" spc="-620" dirty="0">
                <a:solidFill>
                  <a:srgbClr val="3C176A"/>
                </a:solidFill>
                <a:latin typeface="Arial"/>
                <a:cs typeface="Arial"/>
              </a:rPr>
              <a:t>Е</a:t>
            </a:r>
            <a:r>
              <a:rPr sz="4500" b="1" spc="-520" dirty="0">
                <a:solidFill>
                  <a:srgbClr val="3C176A"/>
                </a:solidFill>
                <a:latin typeface="Arial"/>
                <a:cs typeface="Arial"/>
              </a:rPr>
              <a:t>С</a:t>
            </a:r>
            <a:r>
              <a:rPr sz="4500" b="1" spc="-280" dirty="0">
                <a:solidFill>
                  <a:srgbClr val="3C176A"/>
                </a:solidFill>
                <a:latin typeface="Arial"/>
                <a:cs typeface="Arial"/>
              </a:rPr>
              <a:t>Т</a:t>
            </a:r>
            <a:r>
              <a:rPr sz="4500" b="1" spc="330" dirty="0">
                <a:solidFill>
                  <a:srgbClr val="3C176A"/>
                </a:solidFill>
                <a:latin typeface="Arial"/>
                <a:cs typeface="Arial"/>
              </a:rPr>
              <a:t>И</a:t>
            </a:r>
            <a:r>
              <a:rPr sz="4500" b="1" spc="-315" dirty="0">
                <a:solidFill>
                  <a:srgbClr val="3C176A"/>
                </a:solidFill>
                <a:latin typeface="Arial"/>
                <a:cs typeface="Arial"/>
              </a:rPr>
              <a:t>Р</a:t>
            </a:r>
            <a:r>
              <a:rPr sz="4500" b="1" spc="-55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4500" b="1" spc="-365" dirty="0">
                <a:solidFill>
                  <a:srgbClr val="3C176A"/>
                </a:solidFill>
                <a:latin typeface="Arial"/>
                <a:cs typeface="Arial"/>
              </a:rPr>
              <a:t>В</a:t>
            </a:r>
            <a:r>
              <a:rPr sz="4500" b="1" spc="-280" dirty="0">
                <a:solidFill>
                  <a:srgbClr val="3C176A"/>
                </a:solidFill>
                <a:latin typeface="Arial"/>
                <a:cs typeface="Arial"/>
              </a:rPr>
              <a:t>А</a:t>
            </a:r>
            <a:r>
              <a:rPr sz="4500" b="1" spc="55" dirty="0">
                <a:solidFill>
                  <a:srgbClr val="3C176A"/>
                </a:solidFill>
                <a:latin typeface="Arial"/>
                <a:cs typeface="Arial"/>
              </a:rPr>
              <a:t>Н</a:t>
            </a:r>
            <a:r>
              <a:rPr sz="4500" b="1" spc="330" dirty="0">
                <a:solidFill>
                  <a:srgbClr val="3C176A"/>
                </a:solidFill>
                <a:latin typeface="Arial"/>
                <a:cs typeface="Arial"/>
              </a:rPr>
              <a:t>И</a:t>
            </a:r>
            <a:r>
              <a:rPr sz="4500" b="1" spc="-380" dirty="0">
                <a:solidFill>
                  <a:srgbClr val="3C176A"/>
                </a:solidFill>
                <a:latin typeface="Arial"/>
                <a:cs typeface="Arial"/>
              </a:rPr>
              <a:t>Я</a:t>
            </a:r>
            <a:r>
              <a:rPr sz="4500" b="1" spc="-555" dirty="0">
                <a:solidFill>
                  <a:srgbClr val="3C176A"/>
                </a:solidFill>
                <a:latin typeface="Tahoma"/>
                <a:cs typeface="Tahoma"/>
              </a:rPr>
              <a:t>: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575"/>
              </a:spcBef>
            </a:pPr>
            <a:r>
              <a:rPr sz="2500" b="1" spc="-25" dirty="0">
                <a:solidFill>
                  <a:srgbClr val="3C176A"/>
                </a:solidFill>
                <a:latin typeface="Arial"/>
                <a:cs typeface="Arial"/>
              </a:rPr>
              <a:t>КАЛЬКУЛЯТОР</a:t>
            </a:r>
            <a:r>
              <a:rPr sz="2500" b="1" spc="-25" dirty="0">
                <a:solidFill>
                  <a:srgbClr val="3C176A"/>
                </a:solidFill>
                <a:latin typeface="Tahoma"/>
                <a:cs typeface="Tahoma"/>
              </a:rPr>
              <a:t>;</a:t>
            </a:r>
            <a:endParaRPr sz="2500">
              <a:latin typeface="Tahoma"/>
              <a:cs typeface="Tahoma"/>
            </a:endParaRPr>
          </a:p>
        </p:txBody>
      </p:sp>
      <p:pic>
        <p:nvPicPr>
          <p:cNvPr id="31" name="object 3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25738" y="7474198"/>
            <a:ext cx="104775" cy="104774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10185989" y="7305955"/>
            <a:ext cx="75990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26765" algn="l"/>
                <a:tab pos="5325745" algn="l"/>
                <a:tab pos="6015990" algn="l"/>
              </a:tabLst>
            </a:pPr>
            <a:r>
              <a:rPr sz="2500" b="1" spc="-15" dirty="0">
                <a:solidFill>
                  <a:srgbClr val="3C176A"/>
                </a:solidFill>
                <a:latin typeface="Arial"/>
                <a:cs typeface="Arial"/>
              </a:rPr>
              <a:t>ПЕРИОДИЧЕСКАЯ	</a:t>
            </a:r>
            <a:r>
              <a:rPr sz="2500" b="1" dirty="0">
                <a:solidFill>
                  <a:srgbClr val="3C176A"/>
                </a:solidFill>
                <a:latin typeface="Arial"/>
                <a:cs typeface="Arial"/>
              </a:rPr>
              <a:t>ТАБЛИЦА	</a:t>
            </a:r>
            <a:r>
              <a:rPr sz="2500" b="1" spc="260" dirty="0">
                <a:solidFill>
                  <a:srgbClr val="3C176A"/>
                </a:solidFill>
                <a:latin typeface="Arial"/>
                <a:cs typeface="Arial"/>
              </a:rPr>
              <a:t>И	</a:t>
            </a:r>
            <a:r>
              <a:rPr sz="2500" b="1" dirty="0">
                <a:solidFill>
                  <a:srgbClr val="3C176A"/>
                </a:solidFill>
                <a:latin typeface="Arial"/>
                <a:cs typeface="Arial"/>
              </a:rPr>
              <a:t>ТАБЛИЦА</a:t>
            </a:r>
            <a:endParaRPr sz="25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185989" y="7677430"/>
            <a:ext cx="423672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15" dirty="0">
                <a:solidFill>
                  <a:srgbClr val="3C176A"/>
                </a:solidFill>
                <a:latin typeface="Arial"/>
                <a:cs typeface="Arial"/>
              </a:rPr>
              <a:t>РАСТВОРИМОСТИ</a:t>
            </a:r>
            <a:r>
              <a:rPr sz="2500" b="1" spc="-145" dirty="0">
                <a:solidFill>
                  <a:srgbClr val="3C176A"/>
                </a:solidFill>
                <a:latin typeface="Arial"/>
                <a:cs typeface="Arial"/>
              </a:rPr>
              <a:t> </a:t>
            </a:r>
            <a:r>
              <a:rPr sz="2500" b="1" spc="-70" dirty="0">
                <a:solidFill>
                  <a:srgbClr val="3C176A"/>
                </a:solidFill>
                <a:latin typeface="Arial"/>
                <a:cs typeface="Arial"/>
              </a:rPr>
              <a:t>СОЛЕЙ</a:t>
            </a:r>
            <a:r>
              <a:rPr sz="2500" b="1" spc="-70" dirty="0">
                <a:solidFill>
                  <a:srgbClr val="3C176A"/>
                </a:solidFill>
                <a:latin typeface="Tahoma"/>
                <a:cs typeface="Tahoma"/>
              </a:rPr>
              <a:t>;</a:t>
            </a:r>
            <a:endParaRPr sz="2500">
              <a:latin typeface="Tahoma"/>
              <a:cs typeface="Tahoma"/>
            </a:endParaRPr>
          </a:p>
        </p:txBody>
      </p:sp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25738" y="8217148"/>
            <a:ext cx="104775" cy="104774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10185989" y="8048905"/>
            <a:ext cx="704723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60" dirty="0">
                <a:solidFill>
                  <a:srgbClr val="3C176A"/>
                </a:solidFill>
                <a:latin typeface="Arial"/>
                <a:cs typeface="Arial"/>
              </a:rPr>
              <a:t>П</a:t>
            </a:r>
            <a:r>
              <a:rPr sz="2500" b="1" spc="-275" dirty="0">
                <a:solidFill>
                  <a:srgbClr val="3C176A"/>
                </a:solidFill>
                <a:latin typeface="Arial"/>
                <a:cs typeface="Arial"/>
              </a:rPr>
              <a:t>Е</a:t>
            </a:r>
            <a:r>
              <a:rPr sz="2500" b="1" spc="-105" dirty="0">
                <a:solidFill>
                  <a:srgbClr val="3C176A"/>
                </a:solidFill>
                <a:latin typeface="Arial"/>
                <a:cs typeface="Arial"/>
              </a:rPr>
              <a:t>Р</a:t>
            </a:r>
            <a:r>
              <a:rPr sz="2500" b="1" spc="-275" dirty="0">
                <a:solidFill>
                  <a:srgbClr val="3C176A"/>
                </a:solidFill>
                <a:latin typeface="Arial"/>
                <a:cs typeface="Arial"/>
              </a:rPr>
              <a:t>Е</a:t>
            </a:r>
            <a:r>
              <a:rPr sz="2500" b="1" spc="-135" dirty="0">
                <a:solidFill>
                  <a:srgbClr val="3C176A"/>
                </a:solidFill>
                <a:latin typeface="Arial"/>
                <a:cs typeface="Arial"/>
              </a:rPr>
              <a:t>В</a:t>
            </a:r>
            <a:r>
              <a:rPr sz="2500" b="1" spc="40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500" b="1" spc="125" dirty="0">
                <a:solidFill>
                  <a:srgbClr val="3C176A"/>
                </a:solidFill>
                <a:latin typeface="Arial"/>
                <a:cs typeface="Arial"/>
              </a:rPr>
              <a:t>Д</a:t>
            </a:r>
            <a:r>
              <a:rPr sz="2500" b="1" spc="-114" dirty="0">
                <a:solidFill>
                  <a:srgbClr val="3C176A"/>
                </a:solidFill>
                <a:latin typeface="Arial"/>
                <a:cs typeface="Arial"/>
              </a:rPr>
              <a:t> </a:t>
            </a:r>
            <a:r>
              <a:rPr sz="2500" b="1" spc="-85" dirty="0">
                <a:solidFill>
                  <a:srgbClr val="3C176A"/>
                </a:solidFill>
                <a:latin typeface="Arial"/>
                <a:cs typeface="Arial"/>
              </a:rPr>
              <a:t>Т</a:t>
            </a:r>
            <a:r>
              <a:rPr sz="2500" b="1" spc="-275" dirty="0">
                <a:solidFill>
                  <a:srgbClr val="3C176A"/>
                </a:solidFill>
                <a:latin typeface="Arial"/>
                <a:cs typeface="Arial"/>
              </a:rPr>
              <a:t>Е</a:t>
            </a:r>
            <a:r>
              <a:rPr sz="2500" b="1" spc="-105" dirty="0">
                <a:solidFill>
                  <a:srgbClr val="3C176A"/>
                </a:solidFill>
                <a:latin typeface="Arial"/>
                <a:cs typeface="Arial"/>
              </a:rPr>
              <a:t>Р</a:t>
            </a:r>
            <a:r>
              <a:rPr sz="2500" b="1" spc="270" dirty="0">
                <a:solidFill>
                  <a:srgbClr val="3C176A"/>
                </a:solidFill>
                <a:latin typeface="Arial"/>
                <a:cs typeface="Arial"/>
              </a:rPr>
              <a:t>М</a:t>
            </a:r>
            <a:r>
              <a:rPr sz="2500" b="1" spc="254" dirty="0">
                <a:solidFill>
                  <a:srgbClr val="3C176A"/>
                </a:solidFill>
                <a:latin typeface="Arial"/>
                <a:cs typeface="Arial"/>
              </a:rPr>
              <a:t>И</a:t>
            </a:r>
            <a:r>
              <a:rPr sz="2500" b="1" spc="100" dirty="0">
                <a:solidFill>
                  <a:srgbClr val="3C176A"/>
                </a:solidFill>
                <a:latin typeface="Arial"/>
                <a:cs typeface="Arial"/>
              </a:rPr>
              <a:t>Н</a:t>
            </a:r>
            <a:r>
              <a:rPr sz="2500" b="1" spc="40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500" b="1" spc="-130" dirty="0">
                <a:solidFill>
                  <a:srgbClr val="3C176A"/>
                </a:solidFill>
                <a:latin typeface="Arial"/>
                <a:cs typeface="Arial"/>
              </a:rPr>
              <a:t>В</a:t>
            </a:r>
            <a:r>
              <a:rPr sz="2500" b="1" spc="-114" dirty="0">
                <a:solidFill>
                  <a:srgbClr val="3C176A"/>
                </a:solidFill>
                <a:latin typeface="Arial"/>
                <a:cs typeface="Arial"/>
              </a:rPr>
              <a:t> </a:t>
            </a:r>
            <a:r>
              <a:rPr sz="2500" b="1" spc="60" dirty="0">
                <a:solidFill>
                  <a:srgbClr val="3C176A"/>
                </a:solidFill>
                <a:latin typeface="Arial"/>
                <a:cs typeface="Arial"/>
              </a:rPr>
              <a:t>П</a:t>
            </a:r>
            <a:r>
              <a:rPr sz="2500" b="1" spc="45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500" b="1" spc="-114" dirty="0">
                <a:solidFill>
                  <a:srgbClr val="3C176A"/>
                </a:solidFill>
                <a:latin typeface="Arial"/>
                <a:cs typeface="Arial"/>
              </a:rPr>
              <a:t> </a:t>
            </a:r>
            <a:r>
              <a:rPr sz="2500" b="1" spc="-509" dirty="0">
                <a:solidFill>
                  <a:srgbClr val="3C176A"/>
                </a:solidFill>
                <a:latin typeface="Tahoma"/>
                <a:cs typeface="Tahoma"/>
              </a:rPr>
              <a:t>«</a:t>
            </a:r>
            <a:r>
              <a:rPr sz="2500" b="1" spc="254" dirty="0">
                <a:solidFill>
                  <a:srgbClr val="3C176A"/>
                </a:solidFill>
                <a:latin typeface="Arial"/>
                <a:cs typeface="Arial"/>
              </a:rPr>
              <a:t>И</a:t>
            </a:r>
            <a:r>
              <a:rPr sz="2500" b="1" spc="100" dirty="0">
                <a:solidFill>
                  <a:srgbClr val="3C176A"/>
                </a:solidFill>
                <a:latin typeface="Arial"/>
                <a:cs typeface="Arial"/>
              </a:rPr>
              <a:t>Н</a:t>
            </a:r>
            <a:r>
              <a:rPr sz="2500" b="1" spc="10" dirty="0">
                <a:solidFill>
                  <a:srgbClr val="3C176A"/>
                </a:solidFill>
                <a:latin typeface="Arial"/>
                <a:cs typeface="Arial"/>
              </a:rPr>
              <a:t>Ф</a:t>
            </a:r>
            <a:r>
              <a:rPr sz="2500" b="1" spc="40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500" b="1" spc="-105" dirty="0">
                <a:solidFill>
                  <a:srgbClr val="3C176A"/>
                </a:solidFill>
                <a:latin typeface="Arial"/>
                <a:cs typeface="Arial"/>
              </a:rPr>
              <a:t>Р</a:t>
            </a:r>
            <a:r>
              <a:rPr sz="2500" b="1" spc="270" dirty="0">
                <a:solidFill>
                  <a:srgbClr val="3C176A"/>
                </a:solidFill>
                <a:latin typeface="Arial"/>
                <a:cs typeface="Arial"/>
              </a:rPr>
              <a:t>М</a:t>
            </a:r>
            <a:r>
              <a:rPr sz="2500" b="1" spc="-90" dirty="0">
                <a:solidFill>
                  <a:srgbClr val="3C176A"/>
                </a:solidFill>
                <a:latin typeface="Arial"/>
                <a:cs typeface="Arial"/>
              </a:rPr>
              <a:t>А</a:t>
            </a:r>
            <a:r>
              <a:rPr sz="2500" b="1" spc="-85" dirty="0">
                <a:solidFill>
                  <a:srgbClr val="3C176A"/>
                </a:solidFill>
                <a:latin typeface="Arial"/>
                <a:cs typeface="Arial"/>
              </a:rPr>
              <a:t>Т</a:t>
            </a:r>
            <a:r>
              <a:rPr sz="2500" b="1" spc="254" dirty="0">
                <a:solidFill>
                  <a:srgbClr val="3C176A"/>
                </a:solidFill>
                <a:latin typeface="Arial"/>
                <a:cs typeface="Arial"/>
              </a:rPr>
              <a:t>И</a:t>
            </a:r>
            <a:r>
              <a:rPr sz="2500" b="1" spc="145" dirty="0">
                <a:solidFill>
                  <a:srgbClr val="3C176A"/>
                </a:solidFill>
                <a:latin typeface="Arial"/>
                <a:cs typeface="Arial"/>
              </a:rPr>
              <a:t>К</a:t>
            </a:r>
            <a:r>
              <a:rPr sz="2500" b="1" spc="-275" dirty="0">
                <a:solidFill>
                  <a:srgbClr val="3C176A"/>
                </a:solidFill>
                <a:latin typeface="Arial"/>
                <a:cs typeface="Arial"/>
              </a:rPr>
              <a:t>Е</a:t>
            </a:r>
            <a:r>
              <a:rPr sz="2500" b="1" spc="-495" dirty="0">
                <a:solidFill>
                  <a:srgbClr val="3C176A"/>
                </a:solidFill>
                <a:latin typeface="Tahoma"/>
                <a:cs typeface="Tahoma"/>
              </a:rPr>
              <a:t>»</a:t>
            </a:r>
            <a:r>
              <a:rPr sz="2500" b="1" spc="-305" dirty="0">
                <a:solidFill>
                  <a:srgbClr val="3C176A"/>
                </a:solidFill>
                <a:latin typeface="Tahoma"/>
                <a:cs typeface="Tahoma"/>
              </a:rPr>
              <a:t>;</a:t>
            </a:r>
            <a:endParaRPr sz="2500">
              <a:latin typeface="Tahoma"/>
              <a:cs typeface="Tahoma"/>
            </a:endParaRPr>
          </a:p>
        </p:txBody>
      </p:sp>
      <p:pic>
        <p:nvPicPr>
          <p:cNvPr id="36" name="object 3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25738" y="8588623"/>
            <a:ext cx="104775" cy="104774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10185989" y="8420380"/>
            <a:ext cx="7599045" cy="77787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920"/>
              </a:lnSpc>
              <a:spcBef>
                <a:spcPts val="260"/>
              </a:spcBef>
              <a:tabLst>
                <a:tab pos="3169920" algn="l"/>
                <a:tab pos="5116830" algn="l"/>
                <a:tab pos="7096759" algn="l"/>
              </a:tabLst>
            </a:pPr>
            <a:r>
              <a:rPr sz="2500" b="1" spc="-85" dirty="0">
                <a:solidFill>
                  <a:srgbClr val="3C176A"/>
                </a:solidFill>
                <a:latin typeface="Arial"/>
                <a:cs typeface="Arial"/>
              </a:rPr>
              <a:t>Т</a:t>
            </a:r>
            <a:r>
              <a:rPr sz="2500" b="1" spc="-275" dirty="0">
                <a:solidFill>
                  <a:srgbClr val="3C176A"/>
                </a:solidFill>
                <a:latin typeface="Arial"/>
                <a:cs typeface="Arial"/>
              </a:rPr>
              <a:t>Е</a:t>
            </a:r>
            <a:r>
              <a:rPr sz="2500" b="1" spc="270" dirty="0">
                <a:solidFill>
                  <a:srgbClr val="3C176A"/>
                </a:solidFill>
                <a:latin typeface="Arial"/>
                <a:cs typeface="Arial"/>
              </a:rPr>
              <a:t>М</a:t>
            </a:r>
            <a:r>
              <a:rPr sz="2500" b="1" spc="-90" dirty="0">
                <a:solidFill>
                  <a:srgbClr val="3C176A"/>
                </a:solidFill>
                <a:latin typeface="Arial"/>
                <a:cs typeface="Arial"/>
              </a:rPr>
              <a:t>А</a:t>
            </a:r>
            <a:r>
              <a:rPr sz="2500" b="1" spc="-85" dirty="0">
                <a:solidFill>
                  <a:srgbClr val="3C176A"/>
                </a:solidFill>
                <a:latin typeface="Arial"/>
                <a:cs typeface="Arial"/>
              </a:rPr>
              <a:t>Т</a:t>
            </a:r>
            <a:r>
              <a:rPr sz="2500" b="1" spc="254" dirty="0">
                <a:solidFill>
                  <a:srgbClr val="3C176A"/>
                </a:solidFill>
                <a:latin typeface="Arial"/>
                <a:cs typeface="Arial"/>
              </a:rPr>
              <a:t>И</a:t>
            </a:r>
            <a:r>
              <a:rPr sz="2500" b="1" spc="55" dirty="0">
                <a:solidFill>
                  <a:srgbClr val="3C176A"/>
                </a:solidFill>
                <a:latin typeface="Arial"/>
                <a:cs typeface="Arial"/>
              </a:rPr>
              <a:t>Ч</a:t>
            </a:r>
            <a:r>
              <a:rPr sz="2500" b="1" spc="-275" dirty="0">
                <a:solidFill>
                  <a:srgbClr val="3C176A"/>
                </a:solidFill>
                <a:latin typeface="Arial"/>
                <a:cs typeface="Arial"/>
              </a:rPr>
              <a:t>Е</a:t>
            </a:r>
            <a:r>
              <a:rPr sz="2500" b="1" spc="-220" dirty="0">
                <a:solidFill>
                  <a:srgbClr val="3C176A"/>
                </a:solidFill>
                <a:latin typeface="Arial"/>
                <a:cs typeface="Arial"/>
              </a:rPr>
              <a:t>С</a:t>
            </a:r>
            <a:r>
              <a:rPr sz="2500" b="1" spc="145" dirty="0">
                <a:solidFill>
                  <a:srgbClr val="3C176A"/>
                </a:solidFill>
                <a:latin typeface="Arial"/>
                <a:cs typeface="Arial"/>
              </a:rPr>
              <a:t>К</a:t>
            </a:r>
            <a:r>
              <a:rPr sz="2500" b="1" spc="254" dirty="0">
                <a:solidFill>
                  <a:srgbClr val="3C176A"/>
                </a:solidFill>
                <a:latin typeface="Arial"/>
                <a:cs typeface="Arial"/>
              </a:rPr>
              <a:t>И</a:t>
            </a:r>
            <a:r>
              <a:rPr sz="2500" b="1" spc="260" dirty="0">
                <a:solidFill>
                  <a:srgbClr val="3C176A"/>
                </a:solidFill>
                <a:latin typeface="Arial"/>
                <a:cs typeface="Arial"/>
              </a:rPr>
              <a:t>Й</a:t>
            </a:r>
            <a:r>
              <a:rPr sz="2500" b="1" dirty="0">
                <a:solidFill>
                  <a:srgbClr val="3C176A"/>
                </a:solidFill>
                <a:latin typeface="Arial"/>
                <a:cs typeface="Arial"/>
              </a:rPr>
              <a:t>	</a:t>
            </a:r>
            <a:r>
              <a:rPr sz="2500" b="1" spc="-90" dirty="0">
                <a:solidFill>
                  <a:srgbClr val="3C176A"/>
                </a:solidFill>
                <a:latin typeface="Arial"/>
                <a:cs typeface="Arial"/>
              </a:rPr>
              <a:t>А</a:t>
            </a:r>
            <a:r>
              <a:rPr sz="2500" b="1" spc="100" dirty="0">
                <a:solidFill>
                  <a:srgbClr val="3C176A"/>
                </a:solidFill>
                <a:latin typeface="Arial"/>
                <a:cs typeface="Arial"/>
              </a:rPr>
              <a:t>Н</a:t>
            </a:r>
            <a:r>
              <a:rPr sz="2500" b="1" spc="-90" dirty="0">
                <a:solidFill>
                  <a:srgbClr val="3C176A"/>
                </a:solidFill>
                <a:latin typeface="Arial"/>
                <a:cs typeface="Arial"/>
              </a:rPr>
              <a:t>А</a:t>
            </a:r>
            <a:r>
              <a:rPr sz="2500" b="1" spc="100" dirty="0">
                <a:solidFill>
                  <a:srgbClr val="3C176A"/>
                </a:solidFill>
                <a:latin typeface="Arial"/>
                <a:cs typeface="Arial"/>
              </a:rPr>
              <a:t>Л</a:t>
            </a:r>
            <a:r>
              <a:rPr sz="2500" b="1" spc="254" dirty="0">
                <a:solidFill>
                  <a:srgbClr val="3C176A"/>
                </a:solidFill>
                <a:latin typeface="Arial"/>
                <a:cs typeface="Arial"/>
              </a:rPr>
              <a:t>И</a:t>
            </a:r>
            <a:r>
              <a:rPr sz="2500" b="1" spc="45" dirty="0">
                <a:solidFill>
                  <a:srgbClr val="3C176A"/>
                </a:solidFill>
                <a:latin typeface="Arial"/>
                <a:cs typeface="Arial"/>
              </a:rPr>
              <a:t>З</a:t>
            </a:r>
            <a:r>
              <a:rPr sz="2500" b="1" spc="-175" dirty="0">
                <a:solidFill>
                  <a:srgbClr val="3C176A"/>
                </a:solidFill>
                <a:latin typeface="Tahoma"/>
                <a:cs typeface="Tahoma"/>
              </a:rPr>
              <a:t>.</a:t>
            </a:r>
            <a:r>
              <a:rPr sz="2500" b="1" dirty="0">
                <a:solidFill>
                  <a:srgbClr val="3C176A"/>
                </a:solidFill>
                <a:latin typeface="Tahoma"/>
                <a:cs typeface="Tahoma"/>
              </a:rPr>
              <a:t>	</a:t>
            </a:r>
            <a:r>
              <a:rPr sz="2500" b="1" spc="-280" dirty="0">
                <a:solidFill>
                  <a:srgbClr val="3C176A"/>
                </a:solidFill>
                <a:latin typeface="Tahoma"/>
                <a:cs typeface="Tahoma"/>
              </a:rPr>
              <a:t>(</a:t>
            </a:r>
            <a:r>
              <a:rPr sz="2500" b="1" spc="-90" dirty="0">
                <a:solidFill>
                  <a:srgbClr val="3C176A"/>
                </a:solidFill>
                <a:latin typeface="Arial"/>
                <a:cs typeface="Arial"/>
              </a:rPr>
              <a:t>А</a:t>
            </a:r>
            <a:r>
              <a:rPr sz="2500" b="1" spc="100" dirty="0">
                <a:solidFill>
                  <a:srgbClr val="3C176A"/>
                </a:solidFill>
                <a:latin typeface="Arial"/>
                <a:cs typeface="Arial"/>
              </a:rPr>
              <a:t>Н</a:t>
            </a:r>
            <a:r>
              <a:rPr sz="2500" b="1" spc="-90" dirty="0">
                <a:solidFill>
                  <a:srgbClr val="3C176A"/>
                </a:solidFill>
                <a:latin typeface="Arial"/>
                <a:cs typeface="Arial"/>
              </a:rPr>
              <a:t>А</a:t>
            </a:r>
            <a:r>
              <a:rPr sz="2500" b="1" spc="100" dirty="0">
                <a:solidFill>
                  <a:srgbClr val="3C176A"/>
                </a:solidFill>
                <a:latin typeface="Arial"/>
                <a:cs typeface="Arial"/>
              </a:rPr>
              <a:t>Л</a:t>
            </a:r>
            <a:r>
              <a:rPr sz="2500" b="1" spc="254" dirty="0">
                <a:solidFill>
                  <a:srgbClr val="3C176A"/>
                </a:solidFill>
                <a:latin typeface="Arial"/>
                <a:cs typeface="Arial"/>
              </a:rPr>
              <a:t>И</a:t>
            </a:r>
            <a:r>
              <a:rPr sz="2500" b="1" spc="50" dirty="0">
                <a:solidFill>
                  <a:srgbClr val="3C176A"/>
                </a:solidFill>
                <a:latin typeface="Arial"/>
                <a:cs typeface="Arial"/>
              </a:rPr>
              <a:t>З</a:t>
            </a:r>
            <a:r>
              <a:rPr sz="2500" b="1" dirty="0">
                <a:solidFill>
                  <a:srgbClr val="3C176A"/>
                </a:solidFill>
                <a:latin typeface="Arial"/>
                <a:cs typeface="Arial"/>
              </a:rPr>
              <a:t>	</a:t>
            </a:r>
            <a:r>
              <a:rPr sz="2500" b="1" spc="60" dirty="0">
                <a:solidFill>
                  <a:srgbClr val="3C176A"/>
                </a:solidFill>
                <a:latin typeface="Arial"/>
                <a:cs typeface="Arial"/>
              </a:rPr>
              <a:t>П</a:t>
            </a:r>
            <a:r>
              <a:rPr sz="2500" b="1" spc="25" dirty="0">
                <a:solidFill>
                  <a:srgbClr val="3C176A"/>
                </a:solidFill>
                <a:latin typeface="Arial"/>
                <a:cs typeface="Arial"/>
              </a:rPr>
              <a:t>О  </a:t>
            </a:r>
            <a:r>
              <a:rPr sz="2500" b="1" spc="-25" dirty="0">
                <a:solidFill>
                  <a:srgbClr val="3C176A"/>
                </a:solidFill>
                <a:latin typeface="Arial"/>
                <a:cs typeface="Arial"/>
              </a:rPr>
              <a:t>ТЕМАМ</a:t>
            </a:r>
            <a:r>
              <a:rPr sz="2500" b="1" spc="-25" dirty="0">
                <a:solidFill>
                  <a:srgbClr val="3C176A"/>
                </a:solidFill>
                <a:latin typeface="Tahoma"/>
                <a:cs typeface="Tahoma"/>
              </a:rPr>
              <a:t>)</a:t>
            </a:r>
            <a:endParaRPr sz="2500">
              <a:latin typeface="Tahoma"/>
              <a:cs typeface="Tahoma"/>
            </a:endParaRPr>
          </a:p>
        </p:txBody>
      </p:sp>
      <p:pic>
        <p:nvPicPr>
          <p:cNvPr id="38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29711" y="633984"/>
            <a:ext cx="11935967" cy="14234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35321" y="0"/>
            <a:ext cx="495934" cy="489584"/>
          </a:xfrm>
          <a:custGeom>
            <a:avLst/>
            <a:gdLst/>
            <a:ahLst/>
            <a:cxnLst/>
            <a:rect l="l" t="t" r="r" b="b"/>
            <a:pathLst>
              <a:path w="495934" h="489584">
                <a:moveTo>
                  <a:pt x="247673" y="488960"/>
                </a:moveTo>
                <a:lnTo>
                  <a:pt x="0" y="0"/>
                </a:lnTo>
                <a:lnTo>
                  <a:pt x="495346" y="0"/>
                </a:lnTo>
                <a:lnTo>
                  <a:pt x="247673" y="488960"/>
                </a:lnTo>
                <a:close/>
              </a:path>
            </a:pathLst>
          </a:custGeom>
          <a:solidFill>
            <a:srgbClr val="FAC4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7405985" cy="489584"/>
          </a:xfrm>
          <a:custGeom>
            <a:avLst/>
            <a:gdLst/>
            <a:ahLst/>
            <a:cxnLst/>
            <a:rect l="l" t="t" r="r" b="b"/>
            <a:pathLst>
              <a:path w="17405985" h="489584">
                <a:moveTo>
                  <a:pt x="17405363" y="488960"/>
                </a:moveTo>
                <a:lnTo>
                  <a:pt x="0" y="488960"/>
                </a:lnTo>
                <a:lnTo>
                  <a:pt x="0" y="0"/>
                </a:lnTo>
                <a:lnTo>
                  <a:pt x="17157898" y="0"/>
                </a:lnTo>
                <a:lnTo>
                  <a:pt x="17405363" y="488960"/>
                </a:lnTo>
                <a:close/>
              </a:path>
            </a:pathLst>
          </a:custGeom>
          <a:solidFill>
            <a:srgbClr val="2D1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83783" y="2191968"/>
            <a:ext cx="16990695" cy="6765925"/>
            <a:chOff x="583783" y="2191968"/>
            <a:chExt cx="16990695" cy="67659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8622" y="2626105"/>
              <a:ext cx="5248274" cy="52451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280484" y="3075059"/>
              <a:ext cx="2834005" cy="1338580"/>
            </a:xfrm>
            <a:custGeom>
              <a:avLst/>
              <a:gdLst/>
              <a:ahLst/>
              <a:cxnLst/>
              <a:rect l="l" t="t" r="r" b="b"/>
              <a:pathLst>
                <a:path w="2834005" h="1338579">
                  <a:moveTo>
                    <a:pt x="0" y="1338535"/>
                  </a:moveTo>
                  <a:lnTo>
                    <a:pt x="2833541" y="0"/>
                  </a:lnTo>
                </a:path>
              </a:pathLst>
            </a:custGeom>
            <a:ln w="2476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716817" y="3260811"/>
              <a:ext cx="2036445" cy="947419"/>
            </a:xfrm>
            <a:custGeom>
              <a:avLst/>
              <a:gdLst/>
              <a:ahLst/>
              <a:cxnLst/>
              <a:rect l="l" t="t" r="r" b="b"/>
              <a:pathLst>
                <a:path w="2036445" h="947420">
                  <a:moveTo>
                    <a:pt x="0" y="946875"/>
                  </a:moveTo>
                  <a:lnTo>
                    <a:pt x="2035944" y="0"/>
                  </a:lnTo>
                </a:path>
              </a:pathLst>
            </a:custGeom>
            <a:ln w="104788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394152" y="4128862"/>
              <a:ext cx="313055" cy="312420"/>
            </a:xfrm>
            <a:custGeom>
              <a:avLst/>
              <a:gdLst/>
              <a:ahLst/>
              <a:cxnLst/>
              <a:rect l="l" t="t" r="r" b="b"/>
              <a:pathLst>
                <a:path w="313054" h="312420">
                  <a:moveTo>
                    <a:pt x="13678" y="222527"/>
                  </a:moveTo>
                  <a:lnTo>
                    <a:pt x="0" y="174104"/>
                  </a:lnTo>
                  <a:lnTo>
                    <a:pt x="2051" y="125569"/>
                  </a:lnTo>
                  <a:lnTo>
                    <a:pt x="18575" y="80364"/>
                  </a:lnTo>
                  <a:lnTo>
                    <a:pt x="48314" y="41927"/>
                  </a:lnTo>
                  <a:lnTo>
                    <a:pt x="90011" y="13698"/>
                  </a:lnTo>
                  <a:lnTo>
                    <a:pt x="138465" y="0"/>
                  </a:lnTo>
                  <a:lnTo>
                    <a:pt x="187021" y="2023"/>
                  </a:lnTo>
                  <a:lnTo>
                    <a:pt x="232239" y="18514"/>
                  </a:lnTo>
                  <a:lnTo>
                    <a:pt x="270677" y="48217"/>
                  </a:lnTo>
                  <a:lnTo>
                    <a:pt x="298896" y="89878"/>
                  </a:lnTo>
                  <a:lnTo>
                    <a:pt x="312574" y="138302"/>
                  </a:lnTo>
                  <a:lnTo>
                    <a:pt x="310522" y="186836"/>
                  </a:lnTo>
                  <a:lnTo>
                    <a:pt x="293998" y="232042"/>
                  </a:lnTo>
                  <a:lnTo>
                    <a:pt x="264259" y="270479"/>
                  </a:lnTo>
                  <a:lnTo>
                    <a:pt x="222563" y="298707"/>
                  </a:lnTo>
                  <a:lnTo>
                    <a:pt x="174108" y="312406"/>
                  </a:lnTo>
                  <a:lnTo>
                    <a:pt x="125552" y="310383"/>
                  </a:lnTo>
                  <a:lnTo>
                    <a:pt x="80334" y="293892"/>
                  </a:lnTo>
                  <a:lnTo>
                    <a:pt x="41896" y="264189"/>
                  </a:lnTo>
                  <a:lnTo>
                    <a:pt x="13678" y="222527"/>
                  </a:lnTo>
                </a:path>
              </a:pathLst>
            </a:custGeom>
            <a:ln w="104813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280484" y="3075059"/>
              <a:ext cx="2834005" cy="1338580"/>
            </a:xfrm>
            <a:custGeom>
              <a:avLst/>
              <a:gdLst/>
              <a:ahLst/>
              <a:cxnLst/>
              <a:rect l="l" t="t" r="r" b="b"/>
              <a:pathLst>
                <a:path w="2834005" h="1338579">
                  <a:moveTo>
                    <a:pt x="0" y="1338535"/>
                  </a:moveTo>
                  <a:lnTo>
                    <a:pt x="2833541" y="0"/>
                  </a:lnTo>
                </a:path>
              </a:pathLst>
            </a:custGeom>
            <a:ln w="2476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16817" y="3260811"/>
              <a:ext cx="2036445" cy="947419"/>
            </a:xfrm>
            <a:custGeom>
              <a:avLst/>
              <a:gdLst/>
              <a:ahLst/>
              <a:cxnLst/>
              <a:rect l="l" t="t" r="r" b="b"/>
              <a:pathLst>
                <a:path w="2036445" h="947420">
                  <a:moveTo>
                    <a:pt x="0" y="946875"/>
                  </a:moveTo>
                  <a:lnTo>
                    <a:pt x="2035944" y="0"/>
                  </a:lnTo>
                </a:path>
              </a:pathLst>
            </a:custGeom>
            <a:ln w="104788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394152" y="4128862"/>
              <a:ext cx="313055" cy="312420"/>
            </a:xfrm>
            <a:custGeom>
              <a:avLst/>
              <a:gdLst/>
              <a:ahLst/>
              <a:cxnLst/>
              <a:rect l="l" t="t" r="r" b="b"/>
              <a:pathLst>
                <a:path w="313054" h="312420">
                  <a:moveTo>
                    <a:pt x="13678" y="222527"/>
                  </a:moveTo>
                  <a:lnTo>
                    <a:pt x="0" y="174104"/>
                  </a:lnTo>
                  <a:lnTo>
                    <a:pt x="2051" y="125569"/>
                  </a:lnTo>
                  <a:lnTo>
                    <a:pt x="18575" y="80364"/>
                  </a:lnTo>
                  <a:lnTo>
                    <a:pt x="48314" y="41927"/>
                  </a:lnTo>
                  <a:lnTo>
                    <a:pt x="90011" y="13698"/>
                  </a:lnTo>
                  <a:lnTo>
                    <a:pt x="138465" y="0"/>
                  </a:lnTo>
                  <a:lnTo>
                    <a:pt x="187021" y="2023"/>
                  </a:lnTo>
                  <a:lnTo>
                    <a:pt x="232239" y="18514"/>
                  </a:lnTo>
                  <a:lnTo>
                    <a:pt x="270677" y="48217"/>
                  </a:lnTo>
                  <a:lnTo>
                    <a:pt x="298896" y="89878"/>
                  </a:lnTo>
                  <a:lnTo>
                    <a:pt x="312574" y="138302"/>
                  </a:lnTo>
                  <a:lnTo>
                    <a:pt x="310522" y="186836"/>
                  </a:lnTo>
                  <a:lnTo>
                    <a:pt x="293998" y="232042"/>
                  </a:lnTo>
                  <a:lnTo>
                    <a:pt x="264259" y="270479"/>
                  </a:lnTo>
                  <a:lnTo>
                    <a:pt x="222563" y="298707"/>
                  </a:lnTo>
                  <a:lnTo>
                    <a:pt x="174108" y="312406"/>
                  </a:lnTo>
                  <a:lnTo>
                    <a:pt x="125552" y="310383"/>
                  </a:lnTo>
                  <a:lnTo>
                    <a:pt x="80334" y="293892"/>
                  </a:lnTo>
                  <a:lnTo>
                    <a:pt x="41896" y="264189"/>
                  </a:lnTo>
                  <a:lnTo>
                    <a:pt x="13678" y="222527"/>
                  </a:lnTo>
                </a:path>
              </a:pathLst>
            </a:custGeom>
            <a:ln w="104813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280484" y="3075059"/>
              <a:ext cx="2834005" cy="1338580"/>
            </a:xfrm>
            <a:custGeom>
              <a:avLst/>
              <a:gdLst/>
              <a:ahLst/>
              <a:cxnLst/>
              <a:rect l="l" t="t" r="r" b="b"/>
              <a:pathLst>
                <a:path w="2834005" h="1338579">
                  <a:moveTo>
                    <a:pt x="0" y="1338535"/>
                  </a:moveTo>
                  <a:lnTo>
                    <a:pt x="2833541" y="0"/>
                  </a:lnTo>
                </a:path>
              </a:pathLst>
            </a:custGeom>
            <a:ln w="2476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716817" y="3260811"/>
              <a:ext cx="2036445" cy="947419"/>
            </a:xfrm>
            <a:custGeom>
              <a:avLst/>
              <a:gdLst/>
              <a:ahLst/>
              <a:cxnLst/>
              <a:rect l="l" t="t" r="r" b="b"/>
              <a:pathLst>
                <a:path w="2036445" h="947420">
                  <a:moveTo>
                    <a:pt x="0" y="946875"/>
                  </a:moveTo>
                  <a:lnTo>
                    <a:pt x="2035944" y="0"/>
                  </a:lnTo>
                </a:path>
              </a:pathLst>
            </a:custGeom>
            <a:ln w="104788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394152" y="4128862"/>
              <a:ext cx="313055" cy="312420"/>
            </a:xfrm>
            <a:custGeom>
              <a:avLst/>
              <a:gdLst/>
              <a:ahLst/>
              <a:cxnLst/>
              <a:rect l="l" t="t" r="r" b="b"/>
              <a:pathLst>
                <a:path w="313054" h="312420">
                  <a:moveTo>
                    <a:pt x="13678" y="222527"/>
                  </a:moveTo>
                  <a:lnTo>
                    <a:pt x="0" y="174104"/>
                  </a:lnTo>
                  <a:lnTo>
                    <a:pt x="2051" y="125569"/>
                  </a:lnTo>
                  <a:lnTo>
                    <a:pt x="18575" y="80364"/>
                  </a:lnTo>
                  <a:lnTo>
                    <a:pt x="48314" y="41927"/>
                  </a:lnTo>
                  <a:lnTo>
                    <a:pt x="90011" y="13698"/>
                  </a:lnTo>
                  <a:lnTo>
                    <a:pt x="138465" y="0"/>
                  </a:lnTo>
                  <a:lnTo>
                    <a:pt x="187021" y="2023"/>
                  </a:lnTo>
                  <a:lnTo>
                    <a:pt x="232239" y="18514"/>
                  </a:lnTo>
                  <a:lnTo>
                    <a:pt x="270677" y="48217"/>
                  </a:lnTo>
                  <a:lnTo>
                    <a:pt x="298896" y="89878"/>
                  </a:lnTo>
                  <a:lnTo>
                    <a:pt x="312574" y="138302"/>
                  </a:lnTo>
                  <a:lnTo>
                    <a:pt x="310522" y="186836"/>
                  </a:lnTo>
                  <a:lnTo>
                    <a:pt x="293998" y="232042"/>
                  </a:lnTo>
                  <a:lnTo>
                    <a:pt x="264259" y="270479"/>
                  </a:lnTo>
                  <a:lnTo>
                    <a:pt x="222563" y="298707"/>
                  </a:lnTo>
                  <a:lnTo>
                    <a:pt x="174108" y="312406"/>
                  </a:lnTo>
                  <a:lnTo>
                    <a:pt x="125552" y="310383"/>
                  </a:lnTo>
                  <a:lnTo>
                    <a:pt x="80334" y="293892"/>
                  </a:lnTo>
                  <a:lnTo>
                    <a:pt x="41896" y="264189"/>
                  </a:lnTo>
                  <a:lnTo>
                    <a:pt x="13678" y="222527"/>
                  </a:lnTo>
                </a:path>
              </a:pathLst>
            </a:custGeom>
            <a:ln w="104813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219391" y="6300985"/>
              <a:ext cx="2824480" cy="1358265"/>
            </a:xfrm>
            <a:custGeom>
              <a:avLst/>
              <a:gdLst/>
              <a:ahLst/>
              <a:cxnLst/>
              <a:rect l="l" t="t" r="r" b="b"/>
              <a:pathLst>
                <a:path w="2824480" h="1358265">
                  <a:moveTo>
                    <a:pt x="0" y="0"/>
                  </a:moveTo>
                  <a:lnTo>
                    <a:pt x="2824242" y="1358045"/>
                  </a:lnTo>
                </a:path>
              </a:pathLst>
            </a:custGeom>
            <a:ln w="2476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654128" y="6510241"/>
              <a:ext cx="2018030" cy="985519"/>
            </a:xfrm>
            <a:custGeom>
              <a:avLst/>
              <a:gdLst/>
              <a:ahLst/>
              <a:cxnLst/>
              <a:rect l="l" t="t" r="r" b="b"/>
              <a:pathLst>
                <a:path w="2018029" h="985520">
                  <a:moveTo>
                    <a:pt x="0" y="0"/>
                  </a:moveTo>
                  <a:lnTo>
                    <a:pt x="2017702" y="985150"/>
                  </a:lnTo>
                </a:path>
              </a:pathLst>
            </a:custGeom>
            <a:ln w="104789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333320" y="6273896"/>
              <a:ext cx="312420" cy="311785"/>
            </a:xfrm>
            <a:custGeom>
              <a:avLst/>
              <a:gdLst/>
              <a:ahLst/>
              <a:cxnLst/>
              <a:rect l="l" t="t" r="r" b="b"/>
              <a:pathLst>
                <a:path w="312420" h="311784">
                  <a:moveTo>
                    <a:pt x="14589" y="86833"/>
                  </a:moveTo>
                  <a:lnTo>
                    <a:pt x="43590" y="45712"/>
                  </a:lnTo>
                  <a:lnTo>
                    <a:pt x="82582" y="16740"/>
                  </a:lnTo>
                  <a:lnTo>
                    <a:pt x="128103" y="1106"/>
                  </a:lnTo>
                  <a:lnTo>
                    <a:pt x="176689" y="0"/>
                  </a:lnTo>
                  <a:lnTo>
                    <a:pt x="224876" y="14611"/>
                  </a:lnTo>
                  <a:lnTo>
                    <a:pt x="266032" y="43622"/>
                  </a:lnTo>
                  <a:lnTo>
                    <a:pt x="295040" y="82613"/>
                  </a:lnTo>
                  <a:lnTo>
                    <a:pt x="310707" y="128123"/>
                  </a:lnTo>
                  <a:lnTo>
                    <a:pt x="311842" y="176687"/>
                  </a:lnTo>
                  <a:lnTo>
                    <a:pt x="297252" y="224844"/>
                  </a:lnTo>
                  <a:lnTo>
                    <a:pt x="268252" y="265965"/>
                  </a:lnTo>
                  <a:lnTo>
                    <a:pt x="229259" y="294937"/>
                  </a:lnTo>
                  <a:lnTo>
                    <a:pt x="183739" y="310571"/>
                  </a:lnTo>
                  <a:lnTo>
                    <a:pt x="135153" y="311677"/>
                  </a:lnTo>
                  <a:lnTo>
                    <a:pt x="86966" y="297066"/>
                  </a:lnTo>
                  <a:lnTo>
                    <a:pt x="45810" y="268055"/>
                  </a:lnTo>
                  <a:lnTo>
                    <a:pt x="16802" y="229064"/>
                  </a:lnTo>
                  <a:lnTo>
                    <a:pt x="1134" y="183554"/>
                  </a:lnTo>
                  <a:lnTo>
                    <a:pt x="0" y="134990"/>
                  </a:lnTo>
                  <a:lnTo>
                    <a:pt x="14589" y="86833"/>
                  </a:lnTo>
                </a:path>
              </a:pathLst>
            </a:custGeom>
            <a:ln w="104813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219391" y="6300985"/>
              <a:ext cx="2824480" cy="1358265"/>
            </a:xfrm>
            <a:custGeom>
              <a:avLst/>
              <a:gdLst/>
              <a:ahLst/>
              <a:cxnLst/>
              <a:rect l="l" t="t" r="r" b="b"/>
              <a:pathLst>
                <a:path w="2824480" h="1358265">
                  <a:moveTo>
                    <a:pt x="0" y="0"/>
                  </a:moveTo>
                  <a:lnTo>
                    <a:pt x="2824242" y="1358045"/>
                  </a:lnTo>
                </a:path>
              </a:pathLst>
            </a:custGeom>
            <a:ln w="2476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54128" y="6510241"/>
              <a:ext cx="2018030" cy="985519"/>
            </a:xfrm>
            <a:custGeom>
              <a:avLst/>
              <a:gdLst/>
              <a:ahLst/>
              <a:cxnLst/>
              <a:rect l="l" t="t" r="r" b="b"/>
              <a:pathLst>
                <a:path w="2018029" h="985520">
                  <a:moveTo>
                    <a:pt x="0" y="0"/>
                  </a:moveTo>
                  <a:lnTo>
                    <a:pt x="2017702" y="985150"/>
                  </a:lnTo>
                </a:path>
              </a:pathLst>
            </a:custGeom>
            <a:ln w="104789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333320" y="6273896"/>
              <a:ext cx="312420" cy="311785"/>
            </a:xfrm>
            <a:custGeom>
              <a:avLst/>
              <a:gdLst/>
              <a:ahLst/>
              <a:cxnLst/>
              <a:rect l="l" t="t" r="r" b="b"/>
              <a:pathLst>
                <a:path w="312420" h="311784">
                  <a:moveTo>
                    <a:pt x="14589" y="86833"/>
                  </a:moveTo>
                  <a:lnTo>
                    <a:pt x="43590" y="45712"/>
                  </a:lnTo>
                  <a:lnTo>
                    <a:pt x="82582" y="16740"/>
                  </a:lnTo>
                  <a:lnTo>
                    <a:pt x="128103" y="1106"/>
                  </a:lnTo>
                  <a:lnTo>
                    <a:pt x="176689" y="0"/>
                  </a:lnTo>
                  <a:lnTo>
                    <a:pt x="224876" y="14611"/>
                  </a:lnTo>
                  <a:lnTo>
                    <a:pt x="266032" y="43622"/>
                  </a:lnTo>
                  <a:lnTo>
                    <a:pt x="295040" y="82613"/>
                  </a:lnTo>
                  <a:lnTo>
                    <a:pt x="310707" y="128123"/>
                  </a:lnTo>
                  <a:lnTo>
                    <a:pt x="311842" y="176687"/>
                  </a:lnTo>
                  <a:lnTo>
                    <a:pt x="297252" y="224844"/>
                  </a:lnTo>
                  <a:lnTo>
                    <a:pt x="268252" y="265965"/>
                  </a:lnTo>
                  <a:lnTo>
                    <a:pt x="229259" y="294937"/>
                  </a:lnTo>
                  <a:lnTo>
                    <a:pt x="183739" y="310571"/>
                  </a:lnTo>
                  <a:lnTo>
                    <a:pt x="135153" y="311677"/>
                  </a:lnTo>
                  <a:lnTo>
                    <a:pt x="86966" y="297066"/>
                  </a:lnTo>
                  <a:lnTo>
                    <a:pt x="45810" y="268055"/>
                  </a:lnTo>
                  <a:lnTo>
                    <a:pt x="16802" y="229064"/>
                  </a:lnTo>
                  <a:lnTo>
                    <a:pt x="1134" y="183554"/>
                  </a:lnTo>
                  <a:lnTo>
                    <a:pt x="0" y="134990"/>
                  </a:lnTo>
                  <a:lnTo>
                    <a:pt x="14589" y="86833"/>
                  </a:lnTo>
                </a:path>
              </a:pathLst>
            </a:custGeom>
            <a:ln w="104813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219391" y="6300985"/>
              <a:ext cx="2824480" cy="1358265"/>
            </a:xfrm>
            <a:custGeom>
              <a:avLst/>
              <a:gdLst/>
              <a:ahLst/>
              <a:cxnLst/>
              <a:rect l="l" t="t" r="r" b="b"/>
              <a:pathLst>
                <a:path w="2824480" h="1358265">
                  <a:moveTo>
                    <a:pt x="0" y="0"/>
                  </a:moveTo>
                  <a:lnTo>
                    <a:pt x="2824242" y="1358045"/>
                  </a:lnTo>
                </a:path>
              </a:pathLst>
            </a:custGeom>
            <a:ln w="2476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54128" y="6510241"/>
              <a:ext cx="2018030" cy="985519"/>
            </a:xfrm>
            <a:custGeom>
              <a:avLst/>
              <a:gdLst/>
              <a:ahLst/>
              <a:cxnLst/>
              <a:rect l="l" t="t" r="r" b="b"/>
              <a:pathLst>
                <a:path w="2018029" h="985520">
                  <a:moveTo>
                    <a:pt x="0" y="0"/>
                  </a:moveTo>
                  <a:lnTo>
                    <a:pt x="2017702" y="985150"/>
                  </a:lnTo>
                </a:path>
              </a:pathLst>
            </a:custGeom>
            <a:ln w="104789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333320" y="6273896"/>
              <a:ext cx="312420" cy="311785"/>
            </a:xfrm>
            <a:custGeom>
              <a:avLst/>
              <a:gdLst/>
              <a:ahLst/>
              <a:cxnLst/>
              <a:rect l="l" t="t" r="r" b="b"/>
              <a:pathLst>
                <a:path w="312420" h="311784">
                  <a:moveTo>
                    <a:pt x="14589" y="86833"/>
                  </a:moveTo>
                  <a:lnTo>
                    <a:pt x="43590" y="45712"/>
                  </a:lnTo>
                  <a:lnTo>
                    <a:pt x="82582" y="16740"/>
                  </a:lnTo>
                  <a:lnTo>
                    <a:pt x="128103" y="1106"/>
                  </a:lnTo>
                  <a:lnTo>
                    <a:pt x="176689" y="0"/>
                  </a:lnTo>
                  <a:lnTo>
                    <a:pt x="224876" y="14611"/>
                  </a:lnTo>
                  <a:lnTo>
                    <a:pt x="266032" y="43622"/>
                  </a:lnTo>
                  <a:lnTo>
                    <a:pt x="295040" y="82613"/>
                  </a:lnTo>
                  <a:lnTo>
                    <a:pt x="310707" y="128123"/>
                  </a:lnTo>
                  <a:lnTo>
                    <a:pt x="311842" y="176687"/>
                  </a:lnTo>
                  <a:lnTo>
                    <a:pt x="297252" y="224844"/>
                  </a:lnTo>
                  <a:lnTo>
                    <a:pt x="268252" y="265965"/>
                  </a:lnTo>
                  <a:lnTo>
                    <a:pt x="229259" y="294937"/>
                  </a:lnTo>
                  <a:lnTo>
                    <a:pt x="183739" y="310571"/>
                  </a:lnTo>
                  <a:lnTo>
                    <a:pt x="135153" y="311677"/>
                  </a:lnTo>
                  <a:lnTo>
                    <a:pt x="86966" y="297066"/>
                  </a:lnTo>
                  <a:lnTo>
                    <a:pt x="45810" y="268055"/>
                  </a:lnTo>
                  <a:lnTo>
                    <a:pt x="16802" y="229064"/>
                  </a:lnTo>
                  <a:lnTo>
                    <a:pt x="1134" y="183554"/>
                  </a:lnTo>
                  <a:lnTo>
                    <a:pt x="0" y="134990"/>
                  </a:lnTo>
                  <a:lnTo>
                    <a:pt x="14589" y="86833"/>
                  </a:lnTo>
                </a:path>
              </a:pathLst>
            </a:custGeom>
            <a:ln w="104813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569147" y="6425150"/>
              <a:ext cx="2440940" cy="1965960"/>
            </a:xfrm>
            <a:custGeom>
              <a:avLst/>
              <a:gdLst/>
              <a:ahLst/>
              <a:cxnLst/>
              <a:rect l="l" t="t" r="r" b="b"/>
              <a:pathLst>
                <a:path w="2440940" h="1965959">
                  <a:moveTo>
                    <a:pt x="2440525" y="0"/>
                  </a:moveTo>
                  <a:lnTo>
                    <a:pt x="0" y="1965825"/>
                  </a:lnTo>
                </a:path>
              </a:pathLst>
            </a:custGeom>
            <a:ln w="2476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876698" y="6727667"/>
              <a:ext cx="1757045" cy="1398270"/>
            </a:xfrm>
            <a:custGeom>
              <a:avLst/>
              <a:gdLst/>
              <a:ahLst/>
              <a:cxnLst/>
              <a:rect l="l" t="t" r="r" b="b"/>
              <a:pathLst>
                <a:path w="1757045" h="1398270">
                  <a:moveTo>
                    <a:pt x="1757047" y="0"/>
                  </a:moveTo>
                  <a:lnTo>
                    <a:pt x="0" y="1398008"/>
                  </a:lnTo>
                </a:path>
              </a:pathLst>
            </a:custGeom>
            <a:ln w="104804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620214" y="6456334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280191" y="59163"/>
                  </a:moveTo>
                  <a:lnTo>
                    <a:pt x="304846" y="103027"/>
                  </a:lnTo>
                  <a:lnTo>
                    <a:pt x="314236" y="150689"/>
                  </a:lnTo>
                  <a:lnTo>
                    <a:pt x="308776" y="198509"/>
                  </a:lnTo>
                  <a:lnTo>
                    <a:pt x="288882" y="242849"/>
                  </a:lnTo>
                  <a:lnTo>
                    <a:pt x="254970" y="280070"/>
                  </a:lnTo>
                  <a:lnTo>
                    <a:pt x="211081" y="304752"/>
                  </a:lnTo>
                  <a:lnTo>
                    <a:pt x="163405" y="314175"/>
                  </a:lnTo>
                  <a:lnTo>
                    <a:pt x="115581" y="308750"/>
                  </a:lnTo>
                  <a:lnTo>
                    <a:pt x="71247" y="288892"/>
                  </a:lnTo>
                  <a:lnTo>
                    <a:pt x="34044" y="255012"/>
                  </a:lnTo>
                  <a:lnTo>
                    <a:pt x="9389" y="211147"/>
                  </a:lnTo>
                  <a:lnTo>
                    <a:pt x="0" y="163485"/>
                  </a:lnTo>
                  <a:lnTo>
                    <a:pt x="5459" y="115665"/>
                  </a:lnTo>
                  <a:lnTo>
                    <a:pt x="25353" y="71325"/>
                  </a:lnTo>
                  <a:lnTo>
                    <a:pt x="59265" y="34104"/>
                  </a:lnTo>
                  <a:lnTo>
                    <a:pt x="103154" y="9422"/>
                  </a:lnTo>
                  <a:lnTo>
                    <a:pt x="150830" y="0"/>
                  </a:lnTo>
                  <a:lnTo>
                    <a:pt x="198655" y="5424"/>
                  </a:lnTo>
                  <a:lnTo>
                    <a:pt x="242988" y="25283"/>
                  </a:lnTo>
                  <a:lnTo>
                    <a:pt x="280191" y="59163"/>
                  </a:lnTo>
                </a:path>
              </a:pathLst>
            </a:custGeom>
            <a:ln w="104813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569147" y="6425150"/>
              <a:ext cx="2440940" cy="1965960"/>
            </a:xfrm>
            <a:custGeom>
              <a:avLst/>
              <a:gdLst/>
              <a:ahLst/>
              <a:cxnLst/>
              <a:rect l="l" t="t" r="r" b="b"/>
              <a:pathLst>
                <a:path w="2440940" h="1965959">
                  <a:moveTo>
                    <a:pt x="2440525" y="0"/>
                  </a:moveTo>
                  <a:lnTo>
                    <a:pt x="0" y="1965825"/>
                  </a:lnTo>
                </a:path>
              </a:pathLst>
            </a:custGeom>
            <a:ln w="2476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876698" y="6727667"/>
              <a:ext cx="1757045" cy="1398270"/>
            </a:xfrm>
            <a:custGeom>
              <a:avLst/>
              <a:gdLst/>
              <a:ahLst/>
              <a:cxnLst/>
              <a:rect l="l" t="t" r="r" b="b"/>
              <a:pathLst>
                <a:path w="1757045" h="1398270">
                  <a:moveTo>
                    <a:pt x="1757047" y="0"/>
                  </a:moveTo>
                  <a:lnTo>
                    <a:pt x="0" y="1398008"/>
                  </a:lnTo>
                </a:path>
              </a:pathLst>
            </a:custGeom>
            <a:ln w="104804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620214" y="6456334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280191" y="59163"/>
                  </a:moveTo>
                  <a:lnTo>
                    <a:pt x="304846" y="103027"/>
                  </a:lnTo>
                  <a:lnTo>
                    <a:pt x="314236" y="150689"/>
                  </a:lnTo>
                  <a:lnTo>
                    <a:pt x="308776" y="198509"/>
                  </a:lnTo>
                  <a:lnTo>
                    <a:pt x="288882" y="242849"/>
                  </a:lnTo>
                  <a:lnTo>
                    <a:pt x="254970" y="280070"/>
                  </a:lnTo>
                  <a:lnTo>
                    <a:pt x="211081" y="304752"/>
                  </a:lnTo>
                  <a:lnTo>
                    <a:pt x="163405" y="314175"/>
                  </a:lnTo>
                  <a:lnTo>
                    <a:pt x="115581" y="308750"/>
                  </a:lnTo>
                  <a:lnTo>
                    <a:pt x="71247" y="288892"/>
                  </a:lnTo>
                  <a:lnTo>
                    <a:pt x="34044" y="255012"/>
                  </a:lnTo>
                  <a:lnTo>
                    <a:pt x="9389" y="211147"/>
                  </a:lnTo>
                  <a:lnTo>
                    <a:pt x="0" y="163485"/>
                  </a:lnTo>
                  <a:lnTo>
                    <a:pt x="5459" y="115665"/>
                  </a:lnTo>
                  <a:lnTo>
                    <a:pt x="25353" y="71325"/>
                  </a:lnTo>
                  <a:lnTo>
                    <a:pt x="59265" y="34104"/>
                  </a:lnTo>
                  <a:lnTo>
                    <a:pt x="103154" y="9422"/>
                  </a:lnTo>
                  <a:lnTo>
                    <a:pt x="150830" y="0"/>
                  </a:lnTo>
                  <a:lnTo>
                    <a:pt x="198655" y="5424"/>
                  </a:lnTo>
                  <a:lnTo>
                    <a:pt x="242988" y="25283"/>
                  </a:lnTo>
                  <a:lnTo>
                    <a:pt x="280191" y="59163"/>
                  </a:lnTo>
                </a:path>
              </a:pathLst>
            </a:custGeom>
            <a:ln w="104813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569147" y="6425150"/>
              <a:ext cx="2440940" cy="1965960"/>
            </a:xfrm>
            <a:custGeom>
              <a:avLst/>
              <a:gdLst/>
              <a:ahLst/>
              <a:cxnLst/>
              <a:rect l="l" t="t" r="r" b="b"/>
              <a:pathLst>
                <a:path w="2440940" h="1965959">
                  <a:moveTo>
                    <a:pt x="2440525" y="0"/>
                  </a:moveTo>
                  <a:lnTo>
                    <a:pt x="0" y="1965825"/>
                  </a:lnTo>
                </a:path>
              </a:pathLst>
            </a:custGeom>
            <a:ln w="2476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876698" y="6727667"/>
              <a:ext cx="1757045" cy="1398270"/>
            </a:xfrm>
            <a:custGeom>
              <a:avLst/>
              <a:gdLst/>
              <a:ahLst/>
              <a:cxnLst/>
              <a:rect l="l" t="t" r="r" b="b"/>
              <a:pathLst>
                <a:path w="1757045" h="1398270">
                  <a:moveTo>
                    <a:pt x="1757047" y="0"/>
                  </a:moveTo>
                  <a:lnTo>
                    <a:pt x="0" y="1398008"/>
                  </a:lnTo>
                </a:path>
              </a:pathLst>
            </a:custGeom>
            <a:ln w="104804">
              <a:solidFill>
                <a:srgbClr val="3C17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620214" y="6456334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280191" y="59163"/>
                  </a:moveTo>
                  <a:lnTo>
                    <a:pt x="304846" y="103027"/>
                  </a:lnTo>
                  <a:lnTo>
                    <a:pt x="314236" y="150689"/>
                  </a:lnTo>
                  <a:lnTo>
                    <a:pt x="308776" y="198509"/>
                  </a:lnTo>
                  <a:lnTo>
                    <a:pt x="288882" y="242849"/>
                  </a:lnTo>
                  <a:lnTo>
                    <a:pt x="254970" y="280070"/>
                  </a:lnTo>
                  <a:lnTo>
                    <a:pt x="211081" y="304752"/>
                  </a:lnTo>
                  <a:lnTo>
                    <a:pt x="163405" y="314175"/>
                  </a:lnTo>
                  <a:lnTo>
                    <a:pt x="115581" y="308750"/>
                  </a:lnTo>
                  <a:lnTo>
                    <a:pt x="71247" y="288892"/>
                  </a:lnTo>
                  <a:lnTo>
                    <a:pt x="34044" y="255012"/>
                  </a:lnTo>
                  <a:lnTo>
                    <a:pt x="9389" y="211147"/>
                  </a:lnTo>
                  <a:lnTo>
                    <a:pt x="0" y="163485"/>
                  </a:lnTo>
                  <a:lnTo>
                    <a:pt x="5459" y="115665"/>
                  </a:lnTo>
                  <a:lnTo>
                    <a:pt x="25353" y="71325"/>
                  </a:lnTo>
                  <a:lnTo>
                    <a:pt x="59265" y="34104"/>
                  </a:lnTo>
                  <a:lnTo>
                    <a:pt x="103154" y="9422"/>
                  </a:lnTo>
                  <a:lnTo>
                    <a:pt x="150830" y="0"/>
                  </a:lnTo>
                  <a:lnTo>
                    <a:pt x="198655" y="5424"/>
                  </a:lnTo>
                  <a:lnTo>
                    <a:pt x="242988" y="25283"/>
                  </a:lnTo>
                  <a:lnTo>
                    <a:pt x="280191" y="59163"/>
                  </a:lnTo>
                </a:path>
              </a:pathLst>
            </a:custGeom>
            <a:ln w="104813">
              <a:solidFill>
                <a:srgbClr val="3C17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285402" y="5332096"/>
              <a:ext cx="3132455" cy="108585"/>
            </a:xfrm>
            <a:custGeom>
              <a:avLst/>
              <a:gdLst/>
              <a:ahLst/>
              <a:cxnLst/>
              <a:rect l="l" t="t" r="r" b="b"/>
              <a:pathLst>
                <a:path w="3132454" h="108585">
                  <a:moveTo>
                    <a:pt x="3131911" y="0"/>
                  </a:moveTo>
                  <a:lnTo>
                    <a:pt x="0" y="108461"/>
                  </a:lnTo>
                </a:path>
              </a:pathLst>
            </a:custGeom>
            <a:ln w="2476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690623" y="5348572"/>
              <a:ext cx="2244725" cy="64769"/>
            </a:xfrm>
            <a:custGeom>
              <a:avLst/>
              <a:gdLst/>
              <a:ahLst/>
              <a:cxnLst/>
              <a:rect l="l" t="t" r="r" b="b"/>
              <a:pathLst>
                <a:path w="2244725" h="64770">
                  <a:moveTo>
                    <a:pt x="2244440" y="0"/>
                  </a:moveTo>
                  <a:lnTo>
                    <a:pt x="0" y="64261"/>
                  </a:lnTo>
                </a:path>
              </a:pathLst>
            </a:custGeom>
            <a:ln w="104775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961265" y="5186222"/>
              <a:ext cx="314960" cy="314325"/>
            </a:xfrm>
            <a:custGeom>
              <a:avLst/>
              <a:gdLst/>
              <a:ahLst/>
              <a:cxnLst/>
              <a:rect l="l" t="t" r="r" b="b"/>
              <a:pathLst>
                <a:path w="314959" h="314325">
                  <a:moveTo>
                    <a:pt x="314426" y="152596"/>
                  </a:moveTo>
                  <a:lnTo>
                    <a:pt x="307833" y="202481"/>
                  </a:lnTo>
                  <a:lnTo>
                    <a:pt x="286750" y="246245"/>
                  </a:lnTo>
                  <a:lnTo>
                    <a:pt x="253691" y="281227"/>
                  </a:lnTo>
                  <a:lnTo>
                    <a:pt x="211173" y="304764"/>
                  </a:lnTo>
                  <a:lnTo>
                    <a:pt x="161711" y="314196"/>
                  </a:lnTo>
                  <a:lnTo>
                    <a:pt x="111790" y="307610"/>
                  </a:lnTo>
                  <a:lnTo>
                    <a:pt x="67995" y="286543"/>
                  </a:lnTo>
                  <a:lnTo>
                    <a:pt x="32989" y="253510"/>
                  </a:lnTo>
                  <a:lnTo>
                    <a:pt x="9436" y="211025"/>
                  </a:lnTo>
                  <a:lnTo>
                    <a:pt x="0" y="161599"/>
                  </a:lnTo>
                  <a:lnTo>
                    <a:pt x="6593" y="111714"/>
                  </a:lnTo>
                  <a:lnTo>
                    <a:pt x="27676" y="67950"/>
                  </a:lnTo>
                  <a:lnTo>
                    <a:pt x="60735" y="32969"/>
                  </a:lnTo>
                  <a:lnTo>
                    <a:pt x="103253" y="9431"/>
                  </a:lnTo>
                  <a:lnTo>
                    <a:pt x="152715" y="0"/>
                  </a:lnTo>
                  <a:lnTo>
                    <a:pt x="202636" y="6586"/>
                  </a:lnTo>
                  <a:lnTo>
                    <a:pt x="246431" y="27652"/>
                  </a:lnTo>
                  <a:lnTo>
                    <a:pt x="281437" y="60685"/>
                  </a:lnTo>
                  <a:lnTo>
                    <a:pt x="304990" y="103171"/>
                  </a:lnTo>
                  <a:lnTo>
                    <a:pt x="314426" y="152596"/>
                  </a:lnTo>
                </a:path>
              </a:pathLst>
            </a:custGeom>
            <a:ln w="104813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285402" y="5332096"/>
              <a:ext cx="3132455" cy="108585"/>
            </a:xfrm>
            <a:custGeom>
              <a:avLst/>
              <a:gdLst/>
              <a:ahLst/>
              <a:cxnLst/>
              <a:rect l="l" t="t" r="r" b="b"/>
              <a:pathLst>
                <a:path w="3132454" h="108585">
                  <a:moveTo>
                    <a:pt x="3131911" y="0"/>
                  </a:moveTo>
                  <a:lnTo>
                    <a:pt x="0" y="108461"/>
                  </a:lnTo>
                </a:path>
              </a:pathLst>
            </a:custGeom>
            <a:ln w="2476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690623" y="5348572"/>
              <a:ext cx="2244725" cy="64769"/>
            </a:xfrm>
            <a:custGeom>
              <a:avLst/>
              <a:gdLst/>
              <a:ahLst/>
              <a:cxnLst/>
              <a:rect l="l" t="t" r="r" b="b"/>
              <a:pathLst>
                <a:path w="2244725" h="64770">
                  <a:moveTo>
                    <a:pt x="2244440" y="0"/>
                  </a:moveTo>
                  <a:lnTo>
                    <a:pt x="0" y="64261"/>
                  </a:lnTo>
                </a:path>
              </a:pathLst>
            </a:custGeom>
            <a:ln w="104775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961265" y="5186222"/>
              <a:ext cx="314960" cy="314325"/>
            </a:xfrm>
            <a:custGeom>
              <a:avLst/>
              <a:gdLst/>
              <a:ahLst/>
              <a:cxnLst/>
              <a:rect l="l" t="t" r="r" b="b"/>
              <a:pathLst>
                <a:path w="314959" h="314325">
                  <a:moveTo>
                    <a:pt x="314426" y="152596"/>
                  </a:moveTo>
                  <a:lnTo>
                    <a:pt x="307833" y="202481"/>
                  </a:lnTo>
                  <a:lnTo>
                    <a:pt x="286750" y="246245"/>
                  </a:lnTo>
                  <a:lnTo>
                    <a:pt x="253691" y="281227"/>
                  </a:lnTo>
                  <a:lnTo>
                    <a:pt x="211173" y="304764"/>
                  </a:lnTo>
                  <a:lnTo>
                    <a:pt x="161711" y="314196"/>
                  </a:lnTo>
                  <a:lnTo>
                    <a:pt x="111790" y="307610"/>
                  </a:lnTo>
                  <a:lnTo>
                    <a:pt x="67995" y="286543"/>
                  </a:lnTo>
                  <a:lnTo>
                    <a:pt x="32989" y="253510"/>
                  </a:lnTo>
                  <a:lnTo>
                    <a:pt x="9436" y="211025"/>
                  </a:lnTo>
                  <a:lnTo>
                    <a:pt x="0" y="161599"/>
                  </a:lnTo>
                  <a:lnTo>
                    <a:pt x="6593" y="111714"/>
                  </a:lnTo>
                  <a:lnTo>
                    <a:pt x="27676" y="67950"/>
                  </a:lnTo>
                  <a:lnTo>
                    <a:pt x="60735" y="32969"/>
                  </a:lnTo>
                  <a:lnTo>
                    <a:pt x="103253" y="9431"/>
                  </a:lnTo>
                  <a:lnTo>
                    <a:pt x="152715" y="0"/>
                  </a:lnTo>
                  <a:lnTo>
                    <a:pt x="202636" y="6586"/>
                  </a:lnTo>
                  <a:lnTo>
                    <a:pt x="246431" y="27652"/>
                  </a:lnTo>
                  <a:lnTo>
                    <a:pt x="281437" y="60685"/>
                  </a:lnTo>
                  <a:lnTo>
                    <a:pt x="304990" y="103171"/>
                  </a:lnTo>
                  <a:lnTo>
                    <a:pt x="314426" y="152596"/>
                  </a:lnTo>
                </a:path>
              </a:pathLst>
            </a:custGeom>
            <a:ln w="104813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285402" y="5332096"/>
              <a:ext cx="3132455" cy="108585"/>
            </a:xfrm>
            <a:custGeom>
              <a:avLst/>
              <a:gdLst/>
              <a:ahLst/>
              <a:cxnLst/>
              <a:rect l="l" t="t" r="r" b="b"/>
              <a:pathLst>
                <a:path w="3132454" h="108585">
                  <a:moveTo>
                    <a:pt x="3131911" y="0"/>
                  </a:moveTo>
                  <a:lnTo>
                    <a:pt x="0" y="108461"/>
                  </a:lnTo>
                </a:path>
              </a:pathLst>
            </a:custGeom>
            <a:ln w="2476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690623" y="5348572"/>
              <a:ext cx="2244725" cy="64769"/>
            </a:xfrm>
            <a:custGeom>
              <a:avLst/>
              <a:gdLst/>
              <a:ahLst/>
              <a:cxnLst/>
              <a:rect l="l" t="t" r="r" b="b"/>
              <a:pathLst>
                <a:path w="2244725" h="64770">
                  <a:moveTo>
                    <a:pt x="2244440" y="0"/>
                  </a:moveTo>
                  <a:lnTo>
                    <a:pt x="0" y="64261"/>
                  </a:lnTo>
                </a:path>
              </a:pathLst>
            </a:custGeom>
            <a:ln w="104775">
              <a:solidFill>
                <a:srgbClr val="3C17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961265" y="5186222"/>
              <a:ext cx="314960" cy="314325"/>
            </a:xfrm>
            <a:custGeom>
              <a:avLst/>
              <a:gdLst/>
              <a:ahLst/>
              <a:cxnLst/>
              <a:rect l="l" t="t" r="r" b="b"/>
              <a:pathLst>
                <a:path w="314959" h="314325">
                  <a:moveTo>
                    <a:pt x="314426" y="152596"/>
                  </a:moveTo>
                  <a:lnTo>
                    <a:pt x="307833" y="202481"/>
                  </a:lnTo>
                  <a:lnTo>
                    <a:pt x="286750" y="246245"/>
                  </a:lnTo>
                  <a:lnTo>
                    <a:pt x="253691" y="281227"/>
                  </a:lnTo>
                  <a:lnTo>
                    <a:pt x="211173" y="304764"/>
                  </a:lnTo>
                  <a:lnTo>
                    <a:pt x="161711" y="314196"/>
                  </a:lnTo>
                  <a:lnTo>
                    <a:pt x="111790" y="307610"/>
                  </a:lnTo>
                  <a:lnTo>
                    <a:pt x="67995" y="286543"/>
                  </a:lnTo>
                  <a:lnTo>
                    <a:pt x="32989" y="253510"/>
                  </a:lnTo>
                  <a:lnTo>
                    <a:pt x="9436" y="211025"/>
                  </a:lnTo>
                  <a:lnTo>
                    <a:pt x="0" y="161599"/>
                  </a:lnTo>
                  <a:lnTo>
                    <a:pt x="6593" y="111714"/>
                  </a:lnTo>
                  <a:lnTo>
                    <a:pt x="27676" y="67950"/>
                  </a:lnTo>
                  <a:lnTo>
                    <a:pt x="60735" y="32969"/>
                  </a:lnTo>
                  <a:lnTo>
                    <a:pt x="103253" y="9431"/>
                  </a:lnTo>
                  <a:lnTo>
                    <a:pt x="152715" y="0"/>
                  </a:lnTo>
                  <a:lnTo>
                    <a:pt x="202636" y="6586"/>
                  </a:lnTo>
                  <a:lnTo>
                    <a:pt x="246431" y="27652"/>
                  </a:lnTo>
                  <a:lnTo>
                    <a:pt x="281437" y="60685"/>
                  </a:lnTo>
                  <a:lnTo>
                    <a:pt x="304990" y="103171"/>
                  </a:lnTo>
                  <a:lnTo>
                    <a:pt x="314426" y="152596"/>
                  </a:lnTo>
                </a:path>
              </a:pathLst>
            </a:custGeom>
            <a:ln w="104813">
              <a:solidFill>
                <a:srgbClr val="3C17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091984" y="2754818"/>
              <a:ext cx="2829560" cy="1348105"/>
            </a:xfrm>
            <a:custGeom>
              <a:avLst/>
              <a:gdLst/>
              <a:ahLst/>
              <a:cxnLst/>
              <a:rect l="l" t="t" r="r" b="b"/>
              <a:pathLst>
                <a:path w="2829559" h="1348104">
                  <a:moveTo>
                    <a:pt x="2829235" y="1347613"/>
                  </a:moveTo>
                  <a:lnTo>
                    <a:pt x="0" y="0"/>
                  </a:lnTo>
                </a:path>
              </a:pathLst>
            </a:custGeom>
            <a:ln w="2476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464355" y="2917028"/>
              <a:ext cx="2021839" cy="977900"/>
            </a:xfrm>
            <a:custGeom>
              <a:avLst/>
              <a:gdLst/>
              <a:ahLst/>
              <a:cxnLst/>
              <a:rect l="l" t="t" r="r" b="b"/>
              <a:pathLst>
                <a:path w="2021840" h="977900">
                  <a:moveTo>
                    <a:pt x="2021323" y="977697"/>
                  </a:moveTo>
                  <a:lnTo>
                    <a:pt x="0" y="0"/>
                  </a:lnTo>
                </a:path>
              </a:pathLst>
            </a:custGeom>
            <a:ln w="104789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494864" y="3818709"/>
              <a:ext cx="312420" cy="312420"/>
            </a:xfrm>
            <a:custGeom>
              <a:avLst/>
              <a:gdLst/>
              <a:ahLst/>
              <a:cxnLst/>
              <a:rect l="l" t="t" r="r" b="b"/>
              <a:pathLst>
                <a:path w="312420" h="312420">
                  <a:moveTo>
                    <a:pt x="297582" y="224398"/>
                  </a:moveTo>
                  <a:lnTo>
                    <a:pt x="268733" y="265625"/>
                  </a:lnTo>
                  <a:lnTo>
                    <a:pt x="229848" y="294741"/>
                  </a:lnTo>
                  <a:lnTo>
                    <a:pt x="184385" y="310543"/>
                  </a:lnTo>
                  <a:lnTo>
                    <a:pt x="135804" y="311828"/>
                  </a:lnTo>
                  <a:lnTo>
                    <a:pt x="87563" y="297395"/>
                  </a:lnTo>
                  <a:lnTo>
                    <a:pt x="46300" y="268536"/>
                  </a:lnTo>
                  <a:lnTo>
                    <a:pt x="17149" y="229652"/>
                  </a:lnTo>
                  <a:lnTo>
                    <a:pt x="1313" y="184201"/>
                  </a:lnTo>
                  <a:lnTo>
                    <a:pt x="0" y="135641"/>
                  </a:lnTo>
                  <a:lnTo>
                    <a:pt x="14412" y="87430"/>
                  </a:lnTo>
                  <a:lnTo>
                    <a:pt x="43260" y="46203"/>
                  </a:lnTo>
                  <a:lnTo>
                    <a:pt x="82145" y="17087"/>
                  </a:lnTo>
                  <a:lnTo>
                    <a:pt x="127608" y="1285"/>
                  </a:lnTo>
                  <a:lnTo>
                    <a:pt x="176189" y="0"/>
                  </a:lnTo>
                  <a:lnTo>
                    <a:pt x="224430" y="14433"/>
                  </a:lnTo>
                  <a:lnTo>
                    <a:pt x="265693" y="43292"/>
                  </a:lnTo>
                  <a:lnTo>
                    <a:pt x="294845" y="82176"/>
                  </a:lnTo>
                  <a:lnTo>
                    <a:pt x="310680" y="127627"/>
                  </a:lnTo>
                  <a:lnTo>
                    <a:pt x="311994" y="176187"/>
                  </a:lnTo>
                  <a:lnTo>
                    <a:pt x="297582" y="224398"/>
                  </a:lnTo>
                </a:path>
              </a:pathLst>
            </a:custGeom>
            <a:ln w="104813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091984" y="2754818"/>
              <a:ext cx="2829560" cy="1348105"/>
            </a:xfrm>
            <a:custGeom>
              <a:avLst/>
              <a:gdLst/>
              <a:ahLst/>
              <a:cxnLst/>
              <a:rect l="l" t="t" r="r" b="b"/>
              <a:pathLst>
                <a:path w="2829559" h="1348104">
                  <a:moveTo>
                    <a:pt x="2829235" y="1347613"/>
                  </a:moveTo>
                  <a:lnTo>
                    <a:pt x="0" y="0"/>
                  </a:lnTo>
                </a:path>
              </a:pathLst>
            </a:custGeom>
            <a:ln w="2476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464355" y="2917028"/>
              <a:ext cx="2021839" cy="977900"/>
            </a:xfrm>
            <a:custGeom>
              <a:avLst/>
              <a:gdLst/>
              <a:ahLst/>
              <a:cxnLst/>
              <a:rect l="l" t="t" r="r" b="b"/>
              <a:pathLst>
                <a:path w="2021840" h="977900">
                  <a:moveTo>
                    <a:pt x="2021323" y="977697"/>
                  </a:moveTo>
                  <a:lnTo>
                    <a:pt x="0" y="0"/>
                  </a:lnTo>
                </a:path>
              </a:pathLst>
            </a:custGeom>
            <a:ln w="104789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494864" y="3818709"/>
              <a:ext cx="312420" cy="312420"/>
            </a:xfrm>
            <a:custGeom>
              <a:avLst/>
              <a:gdLst/>
              <a:ahLst/>
              <a:cxnLst/>
              <a:rect l="l" t="t" r="r" b="b"/>
              <a:pathLst>
                <a:path w="312420" h="312420">
                  <a:moveTo>
                    <a:pt x="297582" y="224398"/>
                  </a:moveTo>
                  <a:lnTo>
                    <a:pt x="268733" y="265625"/>
                  </a:lnTo>
                  <a:lnTo>
                    <a:pt x="229848" y="294741"/>
                  </a:lnTo>
                  <a:lnTo>
                    <a:pt x="184385" y="310543"/>
                  </a:lnTo>
                  <a:lnTo>
                    <a:pt x="135804" y="311828"/>
                  </a:lnTo>
                  <a:lnTo>
                    <a:pt x="87563" y="297395"/>
                  </a:lnTo>
                  <a:lnTo>
                    <a:pt x="46300" y="268536"/>
                  </a:lnTo>
                  <a:lnTo>
                    <a:pt x="17149" y="229652"/>
                  </a:lnTo>
                  <a:lnTo>
                    <a:pt x="1313" y="184201"/>
                  </a:lnTo>
                  <a:lnTo>
                    <a:pt x="0" y="135641"/>
                  </a:lnTo>
                  <a:lnTo>
                    <a:pt x="14412" y="87430"/>
                  </a:lnTo>
                  <a:lnTo>
                    <a:pt x="43260" y="46203"/>
                  </a:lnTo>
                  <a:lnTo>
                    <a:pt x="82145" y="17087"/>
                  </a:lnTo>
                  <a:lnTo>
                    <a:pt x="127608" y="1285"/>
                  </a:lnTo>
                  <a:lnTo>
                    <a:pt x="176189" y="0"/>
                  </a:lnTo>
                  <a:lnTo>
                    <a:pt x="224430" y="14433"/>
                  </a:lnTo>
                  <a:lnTo>
                    <a:pt x="265693" y="43292"/>
                  </a:lnTo>
                  <a:lnTo>
                    <a:pt x="294845" y="82176"/>
                  </a:lnTo>
                  <a:lnTo>
                    <a:pt x="310680" y="127627"/>
                  </a:lnTo>
                  <a:lnTo>
                    <a:pt x="311994" y="176187"/>
                  </a:lnTo>
                  <a:lnTo>
                    <a:pt x="297582" y="224398"/>
                  </a:lnTo>
                </a:path>
              </a:pathLst>
            </a:custGeom>
            <a:ln w="104813">
              <a:solidFill>
                <a:srgbClr val="FAC4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091984" y="2754818"/>
              <a:ext cx="2829560" cy="1348105"/>
            </a:xfrm>
            <a:custGeom>
              <a:avLst/>
              <a:gdLst/>
              <a:ahLst/>
              <a:cxnLst/>
              <a:rect l="l" t="t" r="r" b="b"/>
              <a:pathLst>
                <a:path w="2829559" h="1348104">
                  <a:moveTo>
                    <a:pt x="2829235" y="1347613"/>
                  </a:moveTo>
                  <a:lnTo>
                    <a:pt x="0" y="0"/>
                  </a:lnTo>
                </a:path>
              </a:pathLst>
            </a:custGeom>
            <a:ln w="2476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464355" y="2917028"/>
              <a:ext cx="2021839" cy="977900"/>
            </a:xfrm>
            <a:custGeom>
              <a:avLst/>
              <a:gdLst/>
              <a:ahLst/>
              <a:cxnLst/>
              <a:rect l="l" t="t" r="r" b="b"/>
              <a:pathLst>
                <a:path w="2021840" h="977900">
                  <a:moveTo>
                    <a:pt x="2021323" y="977697"/>
                  </a:moveTo>
                  <a:lnTo>
                    <a:pt x="0" y="0"/>
                  </a:lnTo>
                </a:path>
              </a:pathLst>
            </a:custGeom>
            <a:ln w="104789">
              <a:solidFill>
                <a:srgbClr val="3C17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494864" y="3818709"/>
              <a:ext cx="312420" cy="312420"/>
            </a:xfrm>
            <a:custGeom>
              <a:avLst/>
              <a:gdLst/>
              <a:ahLst/>
              <a:cxnLst/>
              <a:rect l="l" t="t" r="r" b="b"/>
              <a:pathLst>
                <a:path w="312420" h="312420">
                  <a:moveTo>
                    <a:pt x="297582" y="224398"/>
                  </a:moveTo>
                  <a:lnTo>
                    <a:pt x="268733" y="265625"/>
                  </a:lnTo>
                  <a:lnTo>
                    <a:pt x="229848" y="294741"/>
                  </a:lnTo>
                  <a:lnTo>
                    <a:pt x="184385" y="310543"/>
                  </a:lnTo>
                  <a:lnTo>
                    <a:pt x="135804" y="311828"/>
                  </a:lnTo>
                  <a:lnTo>
                    <a:pt x="87563" y="297395"/>
                  </a:lnTo>
                  <a:lnTo>
                    <a:pt x="46300" y="268536"/>
                  </a:lnTo>
                  <a:lnTo>
                    <a:pt x="17149" y="229652"/>
                  </a:lnTo>
                  <a:lnTo>
                    <a:pt x="1313" y="184201"/>
                  </a:lnTo>
                  <a:lnTo>
                    <a:pt x="0" y="135641"/>
                  </a:lnTo>
                  <a:lnTo>
                    <a:pt x="14412" y="87430"/>
                  </a:lnTo>
                  <a:lnTo>
                    <a:pt x="43260" y="46203"/>
                  </a:lnTo>
                  <a:lnTo>
                    <a:pt x="82145" y="17087"/>
                  </a:lnTo>
                  <a:lnTo>
                    <a:pt x="127608" y="1285"/>
                  </a:lnTo>
                  <a:lnTo>
                    <a:pt x="176189" y="0"/>
                  </a:lnTo>
                  <a:lnTo>
                    <a:pt x="224430" y="14433"/>
                  </a:lnTo>
                  <a:lnTo>
                    <a:pt x="265693" y="43292"/>
                  </a:lnTo>
                  <a:lnTo>
                    <a:pt x="294845" y="82176"/>
                  </a:lnTo>
                  <a:lnTo>
                    <a:pt x="310680" y="127627"/>
                  </a:lnTo>
                  <a:lnTo>
                    <a:pt x="311994" y="176187"/>
                  </a:lnTo>
                  <a:lnTo>
                    <a:pt x="297582" y="224398"/>
                  </a:lnTo>
                </a:path>
              </a:pathLst>
            </a:custGeom>
            <a:ln w="104813">
              <a:solidFill>
                <a:srgbClr val="3C17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83780" y="2191968"/>
              <a:ext cx="5377815" cy="6765925"/>
            </a:xfrm>
            <a:custGeom>
              <a:avLst/>
              <a:gdLst/>
              <a:ahLst/>
              <a:cxnLst/>
              <a:rect l="l" t="t" r="r" b="b"/>
              <a:pathLst>
                <a:path w="5377815" h="6765925">
                  <a:moveTo>
                    <a:pt x="4908435" y="2746083"/>
                  </a:moveTo>
                  <a:lnTo>
                    <a:pt x="4900663" y="2697911"/>
                  </a:lnTo>
                  <a:lnTo>
                    <a:pt x="4879035" y="2656078"/>
                  </a:lnTo>
                  <a:lnTo>
                    <a:pt x="4846040" y="2623096"/>
                  </a:lnTo>
                  <a:lnTo>
                    <a:pt x="4804207" y="2601455"/>
                  </a:lnTo>
                  <a:lnTo>
                    <a:pt x="4756035" y="2593683"/>
                  </a:lnTo>
                  <a:lnTo>
                    <a:pt x="152400" y="2593683"/>
                  </a:lnTo>
                  <a:lnTo>
                    <a:pt x="104228" y="2601455"/>
                  </a:lnTo>
                  <a:lnTo>
                    <a:pt x="62395" y="2623096"/>
                  </a:lnTo>
                  <a:lnTo>
                    <a:pt x="29400" y="2656078"/>
                  </a:lnTo>
                  <a:lnTo>
                    <a:pt x="7759" y="2697911"/>
                  </a:lnTo>
                  <a:lnTo>
                    <a:pt x="0" y="2746083"/>
                  </a:lnTo>
                  <a:lnTo>
                    <a:pt x="0" y="3984333"/>
                  </a:lnTo>
                  <a:lnTo>
                    <a:pt x="7759" y="4032504"/>
                  </a:lnTo>
                  <a:lnTo>
                    <a:pt x="29400" y="4074337"/>
                  </a:lnTo>
                  <a:lnTo>
                    <a:pt x="62395" y="4107332"/>
                  </a:lnTo>
                  <a:lnTo>
                    <a:pt x="104228" y="4128960"/>
                  </a:lnTo>
                  <a:lnTo>
                    <a:pt x="152387" y="4136733"/>
                  </a:lnTo>
                  <a:lnTo>
                    <a:pt x="4756035" y="4136733"/>
                  </a:lnTo>
                  <a:lnTo>
                    <a:pt x="4804207" y="4128960"/>
                  </a:lnTo>
                  <a:lnTo>
                    <a:pt x="4846040" y="4107332"/>
                  </a:lnTo>
                  <a:lnTo>
                    <a:pt x="4879035" y="4074337"/>
                  </a:lnTo>
                  <a:lnTo>
                    <a:pt x="4900663" y="4032504"/>
                  </a:lnTo>
                  <a:lnTo>
                    <a:pt x="4908435" y="3984333"/>
                  </a:lnTo>
                  <a:lnTo>
                    <a:pt x="4908435" y="2746083"/>
                  </a:lnTo>
                  <a:close/>
                </a:path>
                <a:path w="5377815" h="6765925">
                  <a:moveTo>
                    <a:pt x="4908435" y="152400"/>
                  </a:moveTo>
                  <a:lnTo>
                    <a:pt x="4900663" y="104241"/>
                  </a:lnTo>
                  <a:lnTo>
                    <a:pt x="4879035" y="62395"/>
                  </a:lnTo>
                  <a:lnTo>
                    <a:pt x="4846040" y="29413"/>
                  </a:lnTo>
                  <a:lnTo>
                    <a:pt x="4804207" y="7772"/>
                  </a:lnTo>
                  <a:lnTo>
                    <a:pt x="4756035" y="0"/>
                  </a:lnTo>
                  <a:lnTo>
                    <a:pt x="152400" y="0"/>
                  </a:lnTo>
                  <a:lnTo>
                    <a:pt x="104228" y="7772"/>
                  </a:lnTo>
                  <a:lnTo>
                    <a:pt x="62395" y="29413"/>
                  </a:lnTo>
                  <a:lnTo>
                    <a:pt x="29400" y="62395"/>
                  </a:lnTo>
                  <a:lnTo>
                    <a:pt x="7759" y="104241"/>
                  </a:lnTo>
                  <a:lnTo>
                    <a:pt x="0" y="152400"/>
                  </a:lnTo>
                  <a:lnTo>
                    <a:pt x="0" y="1390662"/>
                  </a:lnTo>
                  <a:lnTo>
                    <a:pt x="7759" y="1438821"/>
                  </a:lnTo>
                  <a:lnTo>
                    <a:pt x="29400" y="1480654"/>
                  </a:lnTo>
                  <a:lnTo>
                    <a:pt x="62395" y="1513649"/>
                  </a:lnTo>
                  <a:lnTo>
                    <a:pt x="104228" y="1535290"/>
                  </a:lnTo>
                  <a:lnTo>
                    <a:pt x="152400" y="1543050"/>
                  </a:lnTo>
                  <a:lnTo>
                    <a:pt x="4756035" y="1543050"/>
                  </a:lnTo>
                  <a:lnTo>
                    <a:pt x="4804207" y="1535290"/>
                  </a:lnTo>
                  <a:lnTo>
                    <a:pt x="4846040" y="1513649"/>
                  </a:lnTo>
                  <a:lnTo>
                    <a:pt x="4879035" y="1480654"/>
                  </a:lnTo>
                  <a:lnTo>
                    <a:pt x="4900663" y="1438821"/>
                  </a:lnTo>
                  <a:lnTo>
                    <a:pt x="4908435" y="1390662"/>
                  </a:lnTo>
                  <a:lnTo>
                    <a:pt x="4908435" y="152400"/>
                  </a:lnTo>
                  <a:close/>
                </a:path>
                <a:path w="5377815" h="6765925">
                  <a:moveTo>
                    <a:pt x="5377269" y="5264061"/>
                  </a:moveTo>
                  <a:lnTo>
                    <a:pt x="5369496" y="5215890"/>
                  </a:lnTo>
                  <a:lnTo>
                    <a:pt x="5347868" y="5174056"/>
                  </a:lnTo>
                  <a:lnTo>
                    <a:pt x="5314874" y="5141061"/>
                  </a:lnTo>
                  <a:lnTo>
                    <a:pt x="5273040" y="5119433"/>
                  </a:lnTo>
                  <a:lnTo>
                    <a:pt x="5224869" y="5111661"/>
                  </a:lnTo>
                  <a:lnTo>
                    <a:pt x="621233" y="5111661"/>
                  </a:lnTo>
                  <a:lnTo>
                    <a:pt x="573062" y="5119433"/>
                  </a:lnTo>
                  <a:lnTo>
                    <a:pt x="531228" y="5141061"/>
                  </a:lnTo>
                  <a:lnTo>
                    <a:pt x="498233" y="5174056"/>
                  </a:lnTo>
                  <a:lnTo>
                    <a:pt x="476605" y="5215890"/>
                  </a:lnTo>
                  <a:lnTo>
                    <a:pt x="468833" y="5264061"/>
                  </a:lnTo>
                  <a:lnTo>
                    <a:pt x="468833" y="6612928"/>
                  </a:lnTo>
                  <a:lnTo>
                    <a:pt x="476605" y="6661099"/>
                  </a:lnTo>
                  <a:lnTo>
                    <a:pt x="498233" y="6702933"/>
                  </a:lnTo>
                  <a:lnTo>
                    <a:pt x="531228" y="6735915"/>
                  </a:lnTo>
                  <a:lnTo>
                    <a:pt x="573062" y="6757556"/>
                  </a:lnTo>
                  <a:lnTo>
                    <a:pt x="621233" y="6765328"/>
                  </a:lnTo>
                  <a:lnTo>
                    <a:pt x="5224869" y="6765328"/>
                  </a:lnTo>
                  <a:lnTo>
                    <a:pt x="5273040" y="6757556"/>
                  </a:lnTo>
                  <a:lnTo>
                    <a:pt x="5314874" y="6735915"/>
                  </a:lnTo>
                  <a:lnTo>
                    <a:pt x="5347868" y="6702933"/>
                  </a:lnTo>
                  <a:lnTo>
                    <a:pt x="5369496" y="6661099"/>
                  </a:lnTo>
                  <a:lnTo>
                    <a:pt x="5377269" y="6612928"/>
                  </a:lnTo>
                  <a:lnTo>
                    <a:pt x="5377269" y="5264061"/>
                  </a:lnTo>
                  <a:close/>
                </a:path>
              </a:pathLst>
            </a:custGeom>
            <a:solidFill>
              <a:srgbClr val="3C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2665951" y="2474416"/>
              <a:ext cx="4908550" cy="5734685"/>
            </a:xfrm>
            <a:custGeom>
              <a:avLst/>
              <a:gdLst/>
              <a:ahLst/>
              <a:cxnLst/>
              <a:rect l="l" t="t" r="r" b="b"/>
              <a:pathLst>
                <a:path w="4908550" h="5734684">
                  <a:moveTo>
                    <a:pt x="4908435" y="4344022"/>
                  </a:moveTo>
                  <a:lnTo>
                    <a:pt x="4900663" y="4295851"/>
                  </a:lnTo>
                  <a:lnTo>
                    <a:pt x="4879035" y="4254017"/>
                  </a:lnTo>
                  <a:lnTo>
                    <a:pt x="4846040" y="4221023"/>
                  </a:lnTo>
                  <a:lnTo>
                    <a:pt x="4804207" y="4199394"/>
                  </a:lnTo>
                  <a:lnTo>
                    <a:pt x="4756035" y="4191622"/>
                  </a:lnTo>
                  <a:lnTo>
                    <a:pt x="152400" y="4191622"/>
                  </a:lnTo>
                  <a:lnTo>
                    <a:pt x="104228" y="4199394"/>
                  </a:lnTo>
                  <a:lnTo>
                    <a:pt x="62382" y="4221023"/>
                  </a:lnTo>
                  <a:lnTo>
                    <a:pt x="29400" y="4254017"/>
                  </a:lnTo>
                  <a:lnTo>
                    <a:pt x="7759" y="4295851"/>
                  </a:lnTo>
                  <a:lnTo>
                    <a:pt x="0" y="4344022"/>
                  </a:lnTo>
                  <a:lnTo>
                    <a:pt x="0" y="5582272"/>
                  </a:lnTo>
                  <a:lnTo>
                    <a:pt x="7759" y="5630443"/>
                  </a:lnTo>
                  <a:lnTo>
                    <a:pt x="29400" y="5672277"/>
                  </a:lnTo>
                  <a:lnTo>
                    <a:pt x="62382" y="5705272"/>
                  </a:lnTo>
                  <a:lnTo>
                    <a:pt x="104228" y="5726900"/>
                  </a:lnTo>
                  <a:lnTo>
                    <a:pt x="152387" y="5734672"/>
                  </a:lnTo>
                  <a:lnTo>
                    <a:pt x="4756035" y="5734672"/>
                  </a:lnTo>
                  <a:lnTo>
                    <a:pt x="4804207" y="5726900"/>
                  </a:lnTo>
                  <a:lnTo>
                    <a:pt x="4846040" y="5705272"/>
                  </a:lnTo>
                  <a:lnTo>
                    <a:pt x="4879035" y="5672277"/>
                  </a:lnTo>
                  <a:lnTo>
                    <a:pt x="4900663" y="5630443"/>
                  </a:lnTo>
                  <a:lnTo>
                    <a:pt x="4908435" y="5582272"/>
                  </a:lnTo>
                  <a:lnTo>
                    <a:pt x="4908435" y="4344022"/>
                  </a:lnTo>
                  <a:close/>
                </a:path>
                <a:path w="4908550" h="5734684">
                  <a:moveTo>
                    <a:pt x="4908435" y="152400"/>
                  </a:moveTo>
                  <a:lnTo>
                    <a:pt x="4900663" y="104228"/>
                  </a:lnTo>
                  <a:lnTo>
                    <a:pt x="4879035" y="62395"/>
                  </a:lnTo>
                  <a:lnTo>
                    <a:pt x="4846040" y="29400"/>
                  </a:lnTo>
                  <a:lnTo>
                    <a:pt x="4804207" y="7772"/>
                  </a:lnTo>
                  <a:lnTo>
                    <a:pt x="4756035" y="0"/>
                  </a:lnTo>
                  <a:lnTo>
                    <a:pt x="152400" y="0"/>
                  </a:lnTo>
                  <a:lnTo>
                    <a:pt x="104228" y="7772"/>
                  </a:lnTo>
                  <a:lnTo>
                    <a:pt x="62382" y="29400"/>
                  </a:lnTo>
                  <a:lnTo>
                    <a:pt x="29400" y="62395"/>
                  </a:lnTo>
                  <a:lnTo>
                    <a:pt x="7759" y="104228"/>
                  </a:lnTo>
                  <a:lnTo>
                    <a:pt x="0" y="152400"/>
                  </a:lnTo>
                  <a:lnTo>
                    <a:pt x="0" y="1390650"/>
                  </a:lnTo>
                  <a:lnTo>
                    <a:pt x="7759" y="1438821"/>
                  </a:lnTo>
                  <a:lnTo>
                    <a:pt x="29400" y="1480654"/>
                  </a:lnTo>
                  <a:lnTo>
                    <a:pt x="62382" y="1513649"/>
                  </a:lnTo>
                  <a:lnTo>
                    <a:pt x="104228" y="1535277"/>
                  </a:lnTo>
                  <a:lnTo>
                    <a:pt x="152387" y="1543050"/>
                  </a:lnTo>
                  <a:lnTo>
                    <a:pt x="4756035" y="1543050"/>
                  </a:lnTo>
                  <a:lnTo>
                    <a:pt x="4804207" y="1535277"/>
                  </a:lnTo>
                  <a:lnTo>
                    <a:pt x="4846040" y="1513649"/>
                  </a:lnTo>
                  <a:lnTo>
                    <a:pt x="4879035" y="1480654"/>
                  </a:lnTo>
                  <a:lnTo>
                    <a:pt x="4900663" y="1438821"/>
                  </a:lnTo>
                  <a:lnTo>
                    <a:pt x="4908435" y="1390650"/>
                  </a:lnTo>
                  <a:lnTo>
                    <a:pt x="4908435" y="152400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/>
          <p:nvPr/>
        </p:nvSpPr>
        <p:spPr>
          <a:xfrm>
            <a:off x="4180376" y="9366867"/>
            <a:ext cx="677545" cy="702310"/>
          </a:xfrm>
          <a:custGeom>
            <a:avLst/>
            <a:gdLst/>
            <a:ahLst/>
            <a:cxnLst/>
            <a:rect l="l" t="t" r="r" b="b"/>
            <a:pathLst>
              <a:path w="677545" h="702309">
                <a:moveTo>
                  <a:pt x="233420" y="68198"/>
                </a:moveTo>
                <a:lnTo>
                  <a:pt x="226088" y="65203"/>
                </a:lnTo>
                <a:lnTo>
                  <a:pt x="223508" y="58805"/>
                </a:lnTo>
                <a:lnTo>
                  <a:pt x="210745" y="39748"/>
                </a:lnTo>
                <a:lnTo>
                  <a:pt x="208029" y="33350"/>
                </a:lnTo>
                <a:lnTo>
                  <a:pt x="211016" y="25999"/>
                </a:lnTo>
                <a:lnTo>
                  <a:pt x="267365" y="2722"/>
                </a:lnTo>
                <a:lnTo>
                  <a:pt x="273747" y="0"/>
                </a:lnTo>
                <a:lnTo>
                  <a:pt x="281079" y="2994"/>
                </a:lnTo>
                <a:lnTo>
                  <a:pt x="283658" y="9392"/>
                </a:lnTo>
                <a:lnTo>
                  <a:pt x="296422" y="28449"/>
                </a:lnTo>
                <a:lnTo>
                  <a:pt x="299137" y="34847"/>
                </a:lnTo>
                <a:lnTo>
                  <a:pt x="296150" y="42198"/>
                </a:lnTo>
                <a:lnTo>
                  <a:pt x="275919" y="50502"/>
                </a:lnTo>
                <a:lnTo>
                  <a:pt x="280988" y="58941"/>
                </a:lnTo>
                <a:lnTo>
                  <a:pt x="255416" y="58941"/>
                </a:lnTo>
                <a:lnTo>
                  <a:pt x="233420" y="68198"/>
                </a:lnTo>
                <a:close/>
              </a:path>
              <a:path w="677545" h="702309">
                <a:moveTo>
                  <a:pt x="198598" y="46418"/>
                </a:moveTo>
                <a:lnTo>
                  <a:pt x="73607" y="46418"/>
                </a:lnTo>
                <a:lnTo>
                  <a:pt x="106271" y="27078"/>
                </a:lnTo>
                <a:lnTo>
                  <a:pt x="139800" y="19618"/>
                </a:lnTo>
                <a:lnTo>
                  <a:pt x="170376" y="24232"/>
                </a:lnTo>
                <a:lnTo>
                  <a:pt x="194180" y="41109"/>
                </a:lnTo>
                <a:lnTo>
                  <a:pt x="198598" y="46418"/>
                </a:lnTo>
                <a:close/>
              </a:path>
              <a:path w="677545" h="702309">
                <a:moveTo>
                  <a:pt x="675875" y="143883"/>
                </a:moveTo>
                <a:lnTo>
                  <a:pt x="495339" y="143883"/>
                </a:lnTo>
                <a:lnTo>
                  <a:pt x="500906" y="136396"/>
                </a:lnTo>
                <a:lnTo>
                  <a:pt x="442657" y="89977"/>
                </a:lnTo>
                <a:lnTo>
                  <a:pt x="479860" y="43015"/>
                </a:lnTo>
                <a:lnTo>
                  <a:pt x="502930" y="25689"/>
                </a:lnTo>
                <a:lnTo>
                  <a:pt x="532848" y="20180"/>
                </a:lnTo>
                <a:lnTo>
                  <a:pt x="565975" y="26361"/>
                </a:lnTo>
                <a:lnTo>
                  <a:pt x="598668" y="44104"/>
                </a:lnTo>
                <a:lnTo>
                  <a:pt x="627773" y="44104"/>
                </a:lnTo>
                <a:lnTo>
                  <a:pt x="630576" y="48868"/>
                </a:lnTo>
                <a:lnTo>
                  <a:pt x="630576" y="59077"/>
                </a:lnTo>
                <a:lnTo>
                  <a:pt x="629082" y="63025"/>
                </a:lnTo>
                <a:lnTo>
                  <a:pt x="626638" y="66020"/>
                </a:lnTo>
                <a:lnTo>
                  <a:pt x="634378" y="72145"/>
                </a:lnTo>
                <a:lnTo>
                  <a:pt x="660619" y="100374"/>
                </a:lnTo>
                <a:lnTo>
                  <a:pt x="675163" y="132074"/>
                </a:lnTo>
                <a:lnTo>
                  <a:pt x="675875" y="143883"/>
                </a:lnTo>
                <a:close/>
              </a:path>
              <a:path w="677545" h="702309">
                <a:moveTo>
                  <a:pt x="627773" y="44104"/>
                </a:moveTo>
                <a:lnTo>
                  <a:pt x="598668" y="44104"/>
                </a:lnTo>
                <a:lnTo>
                  <a:pt x="601926" y="39884"/>
                </a:lnTo>
                <a:lnTo>
                  <a:pt x="606950" y="37161"/>
                </a:lnTo>
                <a:lnTo>
                  <a:pt x="616455" y="37161"/>
                </a:lnTo>
                <a:lnTo>
                  <a:pt x="619985" y="38250"/>
                </a:lnTo>
                <a:lnTo>
                  <a:pt x="627453" y="43559"/>
                </a:lnTo>
                <a:lnTo>
                  <a:pt x="627773" y="44104"/>
                </a:lnTo>
                <a:close/>
              </a:path>
              <a:path w="677545" h="702309">
                <a:moveTo>
                  <a:pt x="50660" y="239033"/>
                </a:moveTo>
                <a:lnTo>
                  <a:pt x="12370" y="193023"/>
                </a:lnTo>
                <a:lnTo>
                  <a:pt x="0" y="166122"/>
                </a:lnTo>
                <a:lnTo>
                  <a:pt x="1122" y="136396"/>
                </a:lnTo>
                <a:lnTo>
                  <a:pt x="1230" y="134626"/>
                </a:lnTo>
                <a:lnTo>
                  <a:pt x="15024" y="102671"/>
                </a:lnTo>
                <a:lnTo>
                  <a:pt x="40613" y="73779"/>
                </a:lnTo>
                <a:lnTo>
                  <a:pt x="46451" y="69014"/>
                </a:lnTo>
                <a:lnTo>
                  <a:pt x="43871" y="66564"/>
                </a:lnTo>
                <a:lnTo>
                  <a:pt x="41970" y="63161"/>
                </a:lnTo>
                <a:lnTo>
                  <a:pt x="41161" y="58805"/>
                </a:lnTo>
                <a:lnTo>
                  <a:pt x="39934" y="52407"/>
                </a:lnTo>
                <a:lnTo>
                  <a:pt x="43057" y="45737"/>
                </a:lnTo>
                <a:lnTo>
                  <a:pt x="48216" y="41926"/>
                </a:lnTo>
                <a:lnTo>
                  <a:pt x="51746" y="39203"/>
                </a:lnTo>
                <a:lnTo>
                  <a:pt x="56363" y="37842"/>
                </a:lnTo>
                <a:lnTo>
                  <a:pt x="66275" y="39203"/>
                </a:lnTo>
                <a:lnTo>
                  <a:pt x="70756" y="42198"/>
                </a:lnTo>
                <a:lnTo>
                  <a:pt x="73607" y="46418"/>
                </a:lnTo>
                <a:lnTo>
                  <a:pt x="198598" y="46418"/>
                </a:lnTo>
                <a:lnTo>
                  <a:pt x="232469" y="87119"/>
                </a:lnTo>
                <a:lnTo>
                  <a:pt x="175578" y="134626"/>
                </a:lnTo>
                <a:lnTo>
                  <a:pt x="182231" y="142657"/>
                </a:lnTo>
                <a:lnTo>
                  <a:pt x="298070" y="142657"/>
                </a:lnTo>
                <a:lnTo>
                  <a:pt x="287223" y="143738"/>
                </a:lnTo>
                <a:lnTo>
                  <a:pt x="239394" y="158312"/>
                </a:lnTo>
                <a:lnTo>
                  <a:pt x="195334" y="181972"/>
                </a:lnTo>
                <a:lnTo>
                  <a:pt x="186715" y="189076"/>
                </a:lnTo>
                <a:lnTo>
                  <a:pt x="110403" y="189076"/>
                </a:lnTo>
                <a:lnTo>
                  <a:pt x="50660" y="239033"/>
                </a:lnTo>
                <a:close/>
              </a:path>
              <a:path w="677545" h="702309">
                <a:moveTo>
                  <a:pt x="298070" y="142657"/>
                </a:moveTo>
                <a:lnTo>
                  <a:pt x="182231" y="142657"/>
                </a:lnTo>
                <a:lnTo>
                  <a:pt x="205526" y="129664"/>
                </a:lnTo>
                <a:lnTo>
                  <a:pt x="230093" y="118751"/>
                </a:lnTo>
                <a:lnTo>
                  <a:pt x="255781" y="110058"/>
                </a:lnTo>
                <a:lnTo>
                  <a:pt x="282436" y="103726"/>
                </a:lnTo>
                <a:lnTo>
                  <a:pt x="255416" y="58941"/>
                </a:lnTo>
                <a:lnTo>
                  <a:pt x="280988" y="58941"/>
                </a:lnTo>
                <a:lnTo>
                  <a:pt x="305926" y="100459"/>
                </a:lnTo>
                <a:lnTo>
                  <a:pt x="362708" y="100459"/>
                </a:lnTo>
                <a:lnTo>
                  <a:pt x="380489" y="101731"/>
                </a:lnTo>
                <a:lnTo>
                  <a:pt x="421187" y="110566"/>
                </a:lnTo>
                <a:lnTo>
                  <a:pt x="459619" y="124761"/>
                </a:lnTo>
                <a:lnTo>
                  <a:pt x="485676" y="138710"/>
                </a:lnTo>
                <a:lnTo>
                  <a:pt x="337699" y="138710"/>
                </a:lnTo>
                <a:lnTo>
                  <a:pt x="298070" y="142657"/>
                </a:lnTo>
                <a:close/>
              </a:path>
              <a:path w="677545" h="702309">
                <a:moveTo>
                  <a:pt x="362708" y="100459"/>
                </a:moveTo>
                <a:lnTo>
                  <a:pt x="305926" y="100459"/>
                </a:lnTo>
                <a:lnTo>
                  <a:pt x="313816" y="99666"/>
                </a:lnTo>
                <a:lnTo>
                  <a:pt x="321796" y="99115"/>
                </a:lnTo>
                <a:lnTo>
                  <a:pt x="329851" y="98794"/>
                </a:lnTo>
                <a:lnTo>
                  <a:pt x="337970" y="98689"/>
                </a:lnTo>
                <a:lnTo>
                  <a:pt x="362708" y="100459"/>
                </a:lnTo>
                <a:close/>
              </a:path>
              <a:path w="677545" h="702309">
                <a:moveTo>
                  <a:pt x="485829" y="654620"/>
                </a:moveTo>
                <a:lnTo>
                  <a:pt x="338242" y="654620"/>
                </a:lnTo>
                <a:lnTo>
                  <a:pt x="388820" y="649668"/>
                </a:lnTo>
                <a:lnTo>
                  <a:pt x="436750" y="635120"/>
                </a:lnTo>
                <a:lnTo>
                  <a:pt x="480913" y="611434"/>
                </a:lnTo>
                <a:lnTo>
                  <a:pt x="520187" y="579071"/>
                </a:lnTo>
                <a:lnTo>
                  <a:pt x="552469" y="539697"/>
                </a:lnTo>
                <a:lnTo>
                  <a:pt x="576097" y="495413"/>
                </a:lnTo>
                <a:lnTo>
                  <a:pt x="590566" y="447502"/>
                </a:lnTo>
                <a:lnTo>
                  <a:pt x="595532" y="396801"/>
                </a:lnTo>
                <a:lnTo>
                  <a:pt x="595492" y="396120"/>
                </a:lnTo>
                <a:lnTo>
                  <a:pt x="590587" y="345959"/>
                </a:lnTo>
                <a:lnTo>
                  <a:pt x="576043" y="297907"/>
                </a:lnTo>
                <a:lnTo>
                  <a:pt x="552411" y="253633"/>
                </a:lnTo>
                <a:lnTo>
                  <a:pt x="520187" y="214259"/>
                </a:lnTo>
                <a:lnTo>
                  <a:pt x="480913" y="181895"/>
                </a:lnTo>
                <a:lnTo>
                  <a:pt x="436750" y="158210"/>
                </a:lnTo>
                <a:lnTo>
                  <a:pt x="388820" y="143661"/>
                </a:lnTo>
                <a:lnTo>
                  <a:pt x="338242" y="138710"/>
                </a:lnTo>
                <a:lnTo>
                  <a:pt x="485676" y="138710"/>
                </a:lnTo>
                <a:lnTo>
                  <a:pt x="495339" y="143883"/>
                </a:lnTo>
                <a:lnTo>
                  <a:pt x="675875" y="143883"/>
                </a:lnTo>
                <a:lnTo>
                  <a:pt x="677053" y="163416"/>
                </a:lnTo>
                <a:lnTo>
                  <a:pt x="665864" y="189348"/>
                </a:lnTo>
                <a:lnTo>
                  <a:pt x="567438" y="189348"/>
                </a:lnTo>
                <a:lnTo>
                  <a:pt x="560580" y="198604"/>
                </a:lnTo>
                <a:lnTo>
                  <a:pt x="560479" y="199013"/>
                </a:lnTo>
                <a:lnTo>
                  <a:pt x="591815" y="241288"/>
                </a:lnTo>
                <a:lnTo>
                  <a:pt x="615437" y="289059"/>
                </a:lnTo>
                <a:lnTo>
                  <a:pt x="630300" y="341220"/>
                </a:lnTo>
                <a:lnTo>
                  <a:pt x="635464" y="396801"/>
                </a:lnTo>
                <a:lnTo>
                  <a:pt x="631183" y="447502"/>
                </a:lnTo>
                <a:lnTo>
                  <a:pt x="618810" y="495423"/>
                </a:lnTo>
                <a:lnTo>
                  <a:pt x="599068" y="539836"/>
                </a:lnTo>
                <a:lnTo>
                  <a:pt x="572653" y="580070"/>
                </a:lnTo>
                <a:lnTo>
                  <a:pt x="540282" y="615416"/>
                </a:lnTo>
                <a:lnTo>
                  <a:pt x="564430" y="649856"/>
                </a:lnTo>
                <a:lnTo>
                  <a:pt x="494796" y="649856"/>
                </a:lnTo>
                <a:lnTo>
                  <a:pt x="485829" y="654620"/>
                </a:lnTo>
                <a:close/>
              </a:path>
              <a:path w="677545" h="702309">
                <a:moveTo>
                  <a:pt x="346660" y="231955"/>
                </a:moveTo>
                <a:lnTo>
                  <a:pt x="331996" y="231955"/>
                </a:lnTo>
                <a:lnTo>
                  <a:pt x="331996" y="167160"/>
                </a:lnTo>
                <a:lnTo>
                  <a:pt x="346660" y="167160"/>
                </a:lnTo>
                <a:lnTo>
                  <a:pt x="346660" y="231955"/>
                </a:lnTo>
                <a:close/>
              </a:path>
              <a:path w="677545" h="702309">
                <a:moveTo>
                  <a:pt x="138323" y="697431"/>
                </a:moveTo>
                <a:lnTo>
                  <a:pt x="102808" y="677304"/>
                </a:lnTo>
                <a:lnTo>
                  <a:pt x="100288" y="670768"/>
                </a:lnTo>
                <a:lnTo>
                  <a:pt x="100415" y="663747"/>
                </a:lnTo>
                <a:lnTo>
                  <a:pt x="103343" y="657070"/>
                </a:lnTo>
                <a:lnTo>
                  <a:pt x="118740" y="635018"/>
                </a:lnTo>
                <a:lnTo>
                  <a:pt x="133893" y="613374"/>
                </a:lnTo>
                <a:lnTo>
                  <a:pt x="102137" y="578173"/>
                </a:lnTo>
                <a:lnTo>
                  <a:pt x="76247" y="538201"/>
                </a:lnTo>
                <a:lnTo>
                  <a:pt x="56906" y="494146"/>
                </a:lnTo>
                <a:lnTo>
                  <a:pt x="44800" y="446693"/>
                </a:lnTo>
                <a:lnTo>
                  <a:pt x="40635" y="396801"/>
                </a:lnTo>
                <a:lnTo>
                  <a:pt x="40651" y="396120"/>
                </a:lnTo>
                <a:lnTo>
                  <a:pt x="45874" y="340465"/>
                </a:lnTo>
                <a:lnTo>
                  <a:pt x="61013" y="287885"/>
                </a:lnTo>
                <a:lnTo>
                  <a:pt x="85063" y="239771"/>
                </a:lnTo>
                <a:lnTo>
                  <a:pt x="117057" y="197107"/>
                </a:lnTo>
                <a:lnTo>
                  <a:pt x="110403" y="189076"/>
                </a:lnTo>
                <a:lnTo>
                  <a:pt x="186715" y="189076"/>
                </a:lnTo>
                <a:lnTo>
                  <a:pt x="156161" y="214259"/>
                </a:lnTo>
                <a:lnTo>
                  <a:pt x="123880" y="253633"/>
                </a:lnTo>
                <a:lnTo>
                  <a:pt x="100254" y="297907"/>
                </a:lnTo>
                <a:lnTo>
                  <a:pt x="85742" y="345959"/>
                </a:lnTo>
                <a:lnTo>
                  <a:pt x="80856" y="396120"/>
                </a:lnTo>
                <a:lnTo>
                  <a:pt x="80817" y="396801"/>
                </a:lnTo>
                <a:lnTo>
                  <a:pt x="85676" y="446693"/>
                </a:lnTo>
                <a:lnTo>
                  <a:pt x="100254" y="495423"/>
                </a:lnTo>
                <a:lnTo>
                  <a:pt x="123880" y="539697"/>
                </a:lnTo>
                <a:lnTo>
                  <a:pt x="156161" y="579071"/>
                </a:lnTo>
                <a:lnTo>
                  <a:pt x="195334" y="611358"/>
                </a:lnTo>
                <a:lnTo>
                  <a:pt x="239394" y="635018"/>
                </a:lnTo>
                <a:lnTo>
                  <a:pt x="283621" y="648494"/>
                </a:lnTo>
                <a:lnTo>
                  <a:pt x="178972" y="648494"/>
                </a:lnTo>
                <a:lnTo>
                  <a:pt x="150051" y="689876"/>
                </a:lnTo>
                <a:lnTo>
                  <a:pt x="144843" y="694904"/>
                </a:lnTo>
                <a:lnTo>
                  <a:pt x="138323" y="697431"/>
                </a:lnTo>
                <a:close/>
              </a:path>
              <a:path w="677545" h="702309">
                <a:moveTo>
                  <a:pt x="628132" y="237536"/>
                </a:moveTo>
                <a:lnTo>
                  <a:pt x="567438" y="189348"/>
                </a:lnTo>
                <a:lnTo>
                  <a:pt x="665864" y="189348"/>
                </a:lnTo>
                <a:lnTo>
                  <a:pt x="665336" y="190573"/>
                </a:lnTo>
                <a:lnTo>
                  <a:pt x="628132" y="237536"/>
                </a:lnTo>
                <a:close/>
              </a:path>
              <a:path w="677545" h="702309">
                <a:moveTo>
                  <a:pt x="237901" y="228007"/>
                </a:moveTo>
                <a:lnTo>
                  <a:pt x="220385" y="197515"/>
                </a:lnTo>
                <a:lnTo>
                  <a:pt x="227310" y="193568"/>
                </a:lnTo>
                <a:lnTo>
                  <a:pt x="244825" y="224060"/>
                </a:lnTo>
                <a:lnTo>
                  <a:pt x="237901" y="228007"/>
                </a:lnTo>
                <a:close/>
              </a:path>
              <a:path w="677545" h="702309">
                <a:moveTo>
                  <a:pt x="440620" y="229505"/>
                </a:moveTo>
                <a:lnTo>
                  <a:pt x="433695" y="225557"/>
                </a:lnTo>
                <a:lnTo>
                  <a:pt x="451211" y="195065"/>
                </a:lnTo>
                <a:lnTo>
                  <a:pt x="458136" y="199013"/>
                </a:lnTo>
                <a:lnTo>
                  <a:pt x="440620" y="229505"/>
                </a:lnTo>
                <a:close/>
              </a:path>
              <a:path w="677545" h="702309">
                <a:moveTo>
                  <a:pt x="325614" y="415042"/>
                </a:moveTo>
                <a:lnTo>
                  <a:pt x="315703" y="401701"/>
                </a:lnTo>
                <a:lnTo>
                  <a:pt x="297101" y="199285"/>
                </a:lnTo>
                <a:lnTo>
                  <a:pt x="301174" y="198604"/>
                </a:lnTo>
                <a:lnTo>
                  <a:pt x="302125" y="198468"/>
                </a:lnTo>
                <a:lnTo>
                  <a:pt x="306334" y="197788"/>
                </a:lnTo>
                <a:lnTo>
                  <a:pt x="348186" y="388497"/>
                </a:lnTo>
                <a:lnTo>
                  <a:pt x="332947" y="388497"/>
                </a:lnTo>
                <a:lnTo>
                  <a:pt x="330367" y="396120"/>
                </a:lnTo>
                <a:lnTo>
                  <a:pt x="347979" y="402127"/>
                </a:lnTo>
                <a:lnTo>
                  <a:pt x="344624" y="412047"/>
                </a:lnTo>
                <a:lnTo>
                  <a:pt x="325614" y="415042"/>
                </a:lnTo>
                <a:close/>
              </a:path>
              <a:path w="677545" h="702309">
                <a:moveTo>
                  <a:pt x="167295" y="300834"/>
                </a:moveTo>
                <a:lnTo>
                  <a:pt x="136880" y="283274"/>
                </a:lnTo>
                <a:lnTo>
                  <a:pt x="140818" y="276331"/>
                </a:lnTo>
                <a:lnTo>
                  <a:pt x="171233" y="293891"/>
                </a:lnTo>
                <a:lnTo>
                  <a:pt x="167295" y="300834"/>
                </a:lnTo>
                <a:close/>
              </a:path>
              <a:path w="677545" h="702309">
                <a:moveTo>
                  <a:pt x="510275" y="303284"/>
                </a:moveTo>
                <a:lnTo>
                  <a:pt x="506337" y="296341"/>
                </a:lnTo>
                <a:lnTo>
                  <a:pt x="536752" y="278781"/>
                </a:lnTo>
                <a:lnTo>
                  <a:pt x="540690" y="285724"/>
                </a:lnTo>
                <a:lnTo>
                  <a:pt x="510275" y="303284"/>
                </a:lnTo>
                <a:close/>
              </a:path>
              <a:path w="677545" h="702309">
                <a:moveTo>
                  <a:pt x="173813" y="402790"/>
                </a:moveTo>
                <a:lnTo>
                  <a:pt x="109181" y="402790"/>
                </a:lnTo>
                <a:lnTo>
                  <a:pt x="109181" y="388089"/>
                </a:lnTo>
                <a:lnTo>
                  <a:pt x="173813" y="388089"/>
                </a:lnTo>
                <a:lnTo>
                  <a:pt x="173813" y="402790"/>
                </a:lnTo>
                <a:close/>
              </a:path>
              <a:path w="677545" h="702309">
                <a:moveTo>
                  <a:pt x="347979" y="402127"/>
                </a:moveTo>
                <a:lnTo>
                  <a:pt x="330367" y="396120"/>
                </a:lnTo>
                <a:lnTo>
                  <a:pt x="332947" y="388497"/>
                </a:lnTo>
                <a:lnTo>
                  <a:pt x="349419" y="394115"/>
                </a:lnTo>
                <a:lnTo>
                  <a:pt x="349859" y="396120"/>
                </a:lnTo>
                <a:lnTo>
                  <a:pt x="349781" y="396801"/>
                </a:lnTo>
                <a:lnTo>
                  <a:pt x="347979" y="402127"/>
                </a:lnTo>
                <a:close/>
              </a:path>
              <a:path w="677545" h="702309">
                <a:moveTo>
                  <a:pt x="349419" y="394115"/>
                </a:moveTo>
                <a:lnTo>
                  <a:pt x="332947" y="388497"/>
                </a:lnTo>
                <a:lnTo>
                  <a:pt x="348186" y="388497"/>
                </a:lnTo>
                <a:lnTo>
                  <a:pt x="349419" y="394115"/>
                </a:lnTo>
                <a:close/>
              </a:path>
              <a:path w="677545" h="702309">
                <a:moveTo>
                  <a:pt x="567031" y="405377"/>
                </a:moveTo>
                <a:lnTo>
                  <a:pt x="502400" y="405377"/>
                </a:lnTo>
                <a:lnTo>
                  <a:pt x="502400" y="390675"/>
                </a:lnTo>
                <a:lnTo>
                  <a:pt x="567031" y="390675"/>
                </a:lnTo>
                <a:lnTo>
                  <a:pt x="567031" y="405377"/>
                </a:lnTo>
                <a:close/>
              </a:path>
              <a:path w="677545" h="702309">
                <a:moveTo>
                  <a:pt x="542319" y="468402"/>
                </a:moveTo>
                <a:lnTo>
                  <a:pt x="347979" y="402127"/>
                </a:lnTo>
                <a:lnTo>
                  <a:pt x="349781" y="396801"/>
                </a:lnTo>
                <a:lnTo>
                  <a:pt x="349859" y="396120"/>
                </a:lnTo>
                <a:lnTo>
                  <a:pt x="349419" y="394115"/>
                </a:lnTo>
                <a:lnTo>
                  <a:pt x="544899" y="460779"/>
                </a:lnTo>
                <a:lnTo>
                  <a:pt x="542319" y="468402"/>
                </a:lnTo>
                <a:close/>
              </a:path>
              <a:path w="677545" h="702309">
                <a:moveTo>
                  <a:pt x="139460" y="514684"/>
                </a:moveTo>
                <a:lnTo>
                  <a:pt x="135523" y="507742"/>
                </a:lnTo>
                <a:lnTo>
                  <a:pt x="165937" y="490182"/>
                </a:lnTo>
                <a:lnTo>
                  <a:pt x="169875" y="497124"/>
                </a:lnTo>
                <a:lnTo>
                  <a:pt x="139460" y="514684"/>
                </a:lnTo>
                <a:close/>
              </a:path>
              <a:path w="677545" h="702309">
                <a:moveTo>
                  <a:pt x="535259" y="517135"/>
                </a:moveTo>
                <a:lnTo>
                  <a:pt x="504844" y="499575"/>
                </a:lnTo>
                <a:lnTo>
                  <a:pt x="508782" y="492632"/>
                </a:lnTo>
                <a:lnTo>
                  <a:pt x="539196" y="510192"/>
                </a:lnTo>
                <a:lnTo>
                  <a:pt x="535259" y="517135"/>
                </a:lnTo>
                <a:close/>
              </a:path>
              <a:path w="677545" h="702309">
                <a:moveTo>
                  <a:pt x="344216" y="626170"/>
                </a:moveTo>
                <a:lnTo>
                  <a:pt x="329552" y="626170"/>
                </a:lnTo>
                <a:lnTo>
                  <a:pt x="329552" y="561375"/>
                </a:lnTo>
                <a:lnTo>
                  <a:pt x="344216" y="561375"/>
                </a:lnTo>
                <a:lnTo>
                  <a:pt x="344216" y="626170"/>
                </a:lnTo>
                <a:close/>
              </a:path>
              <a:path w="677545" h="702309">
                <a:moveTo>
                  <a:pt x="225002" y="598401"/>
                </a:moveTo>
                <a:lnTo>
                  <a:pt x="218077" y="594453"/>
                </a:lnTo>
                <a:lnTo>
                  <a:pt x="235592" y="563961"/>
                </a:lnTo>
                <a:lnTo>
                  <a:pt x="242517" y="567909"/>
                </a:lnTo>
                <a:lnTo>
                  <a:pt x="225002" y="598401"/>
                </a:lnTo>
                <a:close/>
              </a:path>
              <a:path w="677545" h="702309">
                <a:moveTo>
                  <a:pt x="448903" y="599762"/>
                </a:moveTo>
                <a:lnTo>
                  <a:pt x="431387" y="569270"/>
                </a:lnTo>
                <a:lnTo>
                  <a:pt x="438312" y="565322"/>
                </a:lnTo>
                <a:lnTo>
                  <a:pt x="455827" y="595814"/>
                </a:lnTo>
                <a:lnTo>
                  <a:pt x="448903" y="599762"/>
                </a:lnTo>
                <a:close/>
              </a:path>
              <a:path w="677545" h="702309">
                <a:moveTo>
                  <a:pt x="337970" y="694640"/>
                </a:moveTo>
                <a:lnTo>
                  <a:pt x="294911" y="691546"/>
                </a:lnTo>
                <a:lnTo>
                  <a:pt x="253741" y="682525"/>
                </a:lnTo>
                <a:lnTo>
                  <a:pt x="215005" y="668051"/>
                </a:lnTo>
                <a:lnTo>
                  <a:pt x="178972" y="648494"/>
                </a:lnTo>
                <a:lnTo>
                  <a:pt x="283621" y="648494"/>
                </a:lnTo>
                <a:lnTo>
                  <a:pt x="287223" y="649592"/>
                </a:lnTo>
                <a:lnTo>
                  <a:pt x="337699" y="654620"/>
                </a:lnTo>
                <a:lnTo>
                  <a:pt x="485829" y="654620"/>
                </a:lnTo>
                <a:lnTo>
                  <a:pt x="459141" y="668798"/>
                </a:lnTo>
                <a:lnTo>
                  <a:pt x="420864" y="682866"/>
                </a:lnTo>
                <a:lnTo>
                  <a:pt x="380347" y="691624"/>
                </a:lnTo>
                <a:lnTo>
                  <a:pt x="337970" y="694640"/>
                </a:lnTo>
                <a:close/>
              </a:path>
              <a:path w="677545" h="702309">
                <a:moveTo>
                  <a:pt x="537804" y="702059"/>
                </a:moveTo>
                <a:lnTo>
                  <a:pt x="531291" y="699532"/>
                </a:lnTo>
                <a:lnTo>
                  <a:pt x="526026" y="694504"/>
                </a:lnTo>
                <a:lnTo>
                  <a:pt x="504844" y="664149"/>
                </a:lnTo>
                <a:lnTo>
                  <a:pt x="494796" y="649856"/>
                </a:lnTo>
                <a:lnTo>
                  <a:pt x="564430" y="649856"/>
                </a:lnTo>
                <a:lnTo>
                  <a:pt x="572734" y="661698"/>
                </a:lnTo>
                <a:lnTo>
                  <a:pt x="575662" y="668356"/>
                </a:lnTo>
                <a:lnTo>
                  <a:pt x="575789" y="675345"/>
                </a:lnTo>
                <a:lnTo>
                  <a:pt x="573268" y="681874"/>
                </a:lnTo>
                <a:lnTo>
                  <a:pt x="568253" y="687153"/>
                </a:lnTo>
                <a:lnTo>
                  <a:pt x="551416" y="698996"/>
                </a:lnTo>
                <a:lnTo>
                  <a:pt x="544776" y="701931"/>
                </a:lnTo>
                <a:lnTo>
                  <a:pt x="537804" y="7020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8119969" y="4373558"/>
            <a:ext cx="1770380" cy="16687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143510">
              <a:lnSpc>
                <a:spcPts val="6470"/>
              </a:lnSpc>
              <a:spcBef>
                <a:spcPts val="200"/>
              </a:spcBef>
            </a:pPr>
            <a:r>
              <a:rPr sz="5400" b="1" spc="380" dirty="0">
                <a:latin typeface="Trebuchet MS"/>
                <a:cs typeface="Trebuchet MS"/>
              </a:rPr>
              <a:t>ЕНТ </a:t>
            </a:r>
            <a:r>
              <a:rPr sz="5400" b="1" spc="-1614" dirty="0">
                <a:latin typeface="Trebuchet MS"/>
                <a:cs typeface="Trebuchet MS"/>
              </a:rPr>
              <a:t> </a:t>
            </a:r>
            <a:r>
              <a:rPr sz="5400" b="1" spc="10" dirty="0">
                <a:latin typeface="Trebuchet MS"/>
                <a:cs typeface="Trebuchet MS"/>
              </a:rPr>
              <a:t>2</a:t>
            </a:r>
            <a:r>
              <a:rPr sz="5400" b="1" spc="490" dirty="0">
                <a:latin typeface="Trebuchet MS"/>
                <a:cs typeface="Trebuchet MS"/>
              </a:rPr>
              <a:t>0</a:t>
            </a:r>
            <a:r>
              <a:rPr sz="5400" b="1" spc="10" dirty="0">
                <a:latin typeface="Trebuchet MS"/>
                <a:cs typeface="Trebuchet MS"/>
              </a:rPr>
              <a:t>2</a:t>
            </a:r>
            <a:r>
              <a:rPr sz="5400" b="1" spc="550" dirty="0">
                <a:latin typeface="Trebuchet MS"/>
                <a:cs typeface="Trebuchet MS"/>
              </a:rPr>
              <a:t>4</a:t>
            </a:r>
            <a:endParaRPr sz="5400">
              <a:latin typeface="Trebuchet MS"/>
              <a:cs typeface="Trebuchet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57126" y="2426966"/>
            <a:ext cx="4561840" cy="1205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554"/>
              </a:lnSpc>
              <a:spcBef>
                <a:spcPts val="100"/>
              </a:spcBef>
            </a:pPr>
            <a:r>
              <a:rPr sz="3000" b="1" dirty="0">
                <a:solidFill>
                  <a:srgbClr val="FAC407"/>
                </a:solidFill>
                <a:latin typeface="Arial"/>
                <a:cs typeface="Arial"/>
              </a:rPr>
              <a:t>ИСТОРИЯ</a:t>
            </a:r>
            <a:r>
              <a:rPr sz="3000" b="1" spc="-165" dirty="0">
                <a:solidFill>
                  <a:srgbClr val="FAC407"/>
                </a:solidFill>
                <a:latin typeface="Arial"/>
                <a:cs typeface="Arial"/>
              </a:rPr>
              <a:t> </a:t>
            </a:r>
            <a:r>
              <a:rPr sz="3000" b="1" spc="-45" dirty="0">
                <a:solidFill>
                  <a:srgbClr val="FAC407"/>
                </a:solidFill>
                <a:latin typeface="Arial"/>
                <a:cs typeface="Arial"/>
              </a:rPr>
              <a:t>КАЗАХСТАНА</a:t>
            </a:r>
            <a:endParaRPr sz="3000">
              <a:latin typeface="Arial"/>
              <a:cs typeface="Arial"/>
            </a:endParaRPr>
          </a:p>
          <a:p>
            <a:pPr marL="582930" marR="575310" indent="-635" algn="ctr">
              <a:lnSpc>
                <a:spcPts val="2780"/>
              </a:lnSpc>
              <a:spcBef>
                <a:spcPts val="229"/>
              </a:spcBef>
            </a:pPr>
            <a:r>
              <a:rPr sz="2500" b="1" spc="-17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2500" b="1" spc="16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2500" b="1" spc="-3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2500" b="1" spc="-16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500" b="1" spc="45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500" b="1" spc="-16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500" b="1" spc="2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500" b="1" spc="18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500" b="1" spc="150" dirty="0">
                <a:solidFill>
                  <a:srgbClr val="FFFFFF"/>
                </a:solidFill>
                <a:latin typeface="Arial"/>
                <a:cs typeface="Arial"/>
              </a:rPr>
              <a:t>Й 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2500" b="1" spc="-3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500" b="1" spc="-180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500" b="1" spc="-3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500" b="1" spc="-95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2500" b="1" spc="-3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500" b="1" spc="-21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500" b="1" spc="-265" dirty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2500" b="1" spc="260" dirty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250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285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2500" b="1" spc="-16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500" b="1" spc="25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500" b="1" spc="105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50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14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2500" b="1" spc="-3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b="1" spc="-105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2500">
              <a:latin typeface="Tahoma"/>
              <a:cs typeface="Tahoma"/>
            </a:endParaRPr>
          </a:p>
        </p:txBody>
      </p:sp>
      <p:pic>
        <p:nvPicPr>
          <p:cNvPr id="56" name="object 5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91312"/>
            <a:ext cx="18205703" cy="1152143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791249" y="4884556"/>
            <a:ext cx="4582160" cy="127508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sz="3000" b="1" spc="-25" dirty="0">
                <a:solidFill>
                  <a:srgbClr val="FAC407"/>
                </a:solidFill>
                <a:latin typeface="Arial"/>
                <a:cs typeface="Arial"/>
              </a:rPr>
              <a:t>Г</a:t>
            </a:r>
            <a:r>
              <a:rPr sz="3000" b="1" spc="-125" dirty="0">
                <a:solidFill>
                  <a:srgbClr val="FAC407"/>
                </a:solidFill>
                <a:latin typeface="Arial"/>
                <a:cs typeface="Arial"/>
              </a:rPr>
              <a:t>Р</a:t>
            </a:r>
            <a:r>
              <a:rPr sz="3000" b="1" spc="-105" dirty="0">
                <a:solidFill>
                  <a:srgbClr val="FAC407"/>
                </a:solidFill>
                <a:latin typeface="Arial"/>
                <a:cs typeface="Arial"/>
              </a:rPr>
              <a:t>А</a:t>
            </a:r>
            <a:r>
              <a:rPr sz="3000" b="1" spc="325" dirty="0">
                <a:solidFill>
                  <a:srgbClr val="FAC407"/>
                </a:solidFill>
                <a:latin typeface="Arial"/>
                <a:cs typeface="Arial"/>
              </a:rPr>
              <a:t>М</a:t>
            </a:r>
            <a:r>
              <a:rPr sz="3000" b="1" spc="45" dirty="0">
                <a:solidFill>
                  <a:srgbClr val="FAC407"/>
                </a:solidFill>
                <a:latin typeface="Arial"/>
                <a:cs typeface="Arial"/>
              </a:rPr>
              <a:t>О</a:t>
            </a:r>
            <a:r>
              <a:rPr sz="3000" b="1" spc="-105" dirty="0">
                <a:solidFill>
                  <a:srgbClr val="FAC407"/>
                </a:solidFill>
                <a:latin typeface="Arial"/>
                <a:cs typeface="Arial"/>
              </a:rPr>
              <a:t>Т</a:t>
            </a:r>
            <a:r>
              <a:rPr sz="3000" b="1" spc="120" dirty="0">
                <a:solidFill>
                  <a:srgbClr val="FAC407"/>
                </a:solidFill>
                <a:latin typeface="Arial"/>
                <a:cs typeface="Arial"/>
              </a:rPr>
              <a:t>Н</a:t>
            </a:r>
            <a:r>
              <a:rPr sz="3000" b="1" spc="45" dirty="0">
                <a:solidFill>
                  <a:srgbClr val="FAC407"/>
                </a:solidFill>
                <a:latin typeface="Arial"/>
                <a:cs typeface="Arial"/>
              </a:rPr>
              <a:t>О</a:t>
            </a:r>
            <a:r>
              <a:rPr sz="3000" b="1" spc="-265" dirty="0">
                <a:solidFill>
                  <a:srgbClr val="FAC407"/>
                </a:solidFill>
                <a:latin typeface="Arial"/>
                <a:cs typeface="Arial"/>
              </a:rPr>
              <a:t>С</a:t>
            </a:r>
            <a:r>
              <a:rPr sz="3000" b="1" spc="-105" dirty="0">
                <a:solidFill>
                  <a:srgbClr val="FAC407"/>
                </a:solidFill>
                <a:latin typeface="Arial"/>
                <a:cs typeface="Arial"/>
              </a:rPr>
              <a:t>Т</a:t>
            </a:r>
            <a:r>
              <a:rPr sz="3000" b="1" spc="-245" dirty="0">
                <a:solidFill>
                  <a:srgbClr val="FAC407"/>
                </a:solidFill>
                <a:latin typeface="Arial"/>
                <a:cs typeface="Arial"/>
              </a:rPr>
              <a:t>Ь</a:t>
            </a:r>
            <a:r>
              <a:rPr sz="3000" b="1" spc="-140" dirty="0">
                <a:solidFill>
                  <a:srgbClr val="FAC407"/>
                </a:solidFill>
                <a:latin typeface="Arial"/>
                <a:cs typeface="Arial"/>
              </a:rPr>
              <a:t> </a:t>
            </a:r>
            <a:r>
              <a:rPr sz="3000" b="1" spc="70" dirty="0">
                <a:solidFill>
                  <a:srgbClr val="FAC407"/>
                </a:solidFill>
                <a:latin typeface="Arial"/>
                <a:cs typeface="Arial"/>
              </a:rPr>
              <a:t>Ч</a:t>
            </a:r>
            <a:r>
              <a:rPr sz="3000" b="1" spc="-105" dirty="0">
                <a:solidFill>
                  <a:srgbClr val="FAC407"/>
                </a:solidFill>
                <a:latin typeface="Arial"/>
                <a:cs typeface="Arial"/>
              </a:rPr>
              <a:t>Т</a:t>
            </a:r>
            <a:r>
              <a:rPr sz="3000" b="1" spc="-330" dirty="0">
                <a:solidFill>
                  <a:srgbClr val="FAC407"/>
                </a:solidFill>
                <a:latin typeface="Arial"/>
                <a:cs typeface="Arial"/>
              </a:rPr>
              <a:t>Е</a:t>
            </a:r>
            <a:r>
              <a:rPr sz="3000" b="1" spc="120" dirty="0">
                <a:solidFill>
                  <a:srgbClr val="FAC407"/>
                </a:solidFill>
                <a:latin typeface="Arial"/>
                <a:cs typeface="Arial"/>
              </a:rPr>
              <a:t>Н</a:t>
            </a:r>
            <a:r>
              <a:rPr sz="3000" b="1" spc="305" dirty="0">
                <a:solidFill>
                  <a:srgbClr val="FAC407"/>
                </a:solidFill>
                <a:latin typeface="Arial"/>
                <a:cs typeface="Arial"/>
              </a:rPr>
              <a:t>И</a:t>
            </a:r>
            <a:r>
              <a:rPr sz="3000" b="1" spc="-165" dirty="0">
                <a:solidFill>
                  <a:srgbClr val="FAC407"/>
                </a:solidFill>
                <a:latin typeface="Arial"/>
                <a:cs typeface="Arial"/>
              </a:rPr>
              <a:t>Я</a:t>
            </a:r>
            <a:endParaRPr sz="3000">
              <a:latin typeface="Arial"/>
              <a:cs typeface="Arial"/>
            </a:endParaRPr>
          </a:p>
          <a:p>
            <a:pPr marL="554355" marR="635635" indent="-635" algn="ctr">
              <a:lnSpc>
                <a:spcPts val="2780"/>
              </a:lnSpc>
              <a:spcBef>
                <a:spcPts val="484"/>
              </a:spcBef>
            </a:pPr>
            <a:r>
              <a:rPr sz="2500" b="1" spc="-64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500" b="1" spc="16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2500" b="1" spc="-3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2500" b="1" spc="-16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500" b="1" spc="45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500" b="1" spc="-16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500" b="1" spc="2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500" b="1" spc="18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500" b="1" spc="150" dirty="0">
                <a:solidFill>
                  <a:srgbClr val="FFFFFF"/>
                </a:solidFill>
                <a:latin typeface="Arial"/>
                <a:cs typeface="Arial"/>
              </a:rPr>
              <a:t>Й 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2500" b="1" spc="-3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500" b="1" spc="-180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500" b="1" spc="-3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500" b="1" spc="-95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2500" b="1" spc="-3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500" b="1" spc="-21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500" b="1" spc="-265" dirty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2500" b="1" spc="260" dirty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250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285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2500" b="1" spc="-16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500" b="1" spc="25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500" b="1" spc="105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50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14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2500" b="1" spc="-3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b="1" spc="-20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546991" y="7330071"/>
            <a:ext cx="3742690" cy="162369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5080" algn="ctr">
              <a:lnSpc>
                <a:spcPts val="3080"/>
              </a:lnSpc>
              <a:spcBef>
                <a:spcPts val="635"/>
              </a:spcBef>
            </a:pPr>
            <a:r>
              <a:rPr sz="3000" b="1" spc="325" dirty="0">
                <a:solidFill>
                  <a:srgbClr val="FAC407"/>
                </a:solidFill>
                <a:latin typeface="Arial"/>
                <a:cs typeface="Arial"/>
              </a:rPr>
              <a:t>М</a:t>
            </a:r>
            <a:r>
              <a:rPr sz="3000" b="1" spc="-105" dirty="0">
                <a:solidFill>
                  <a:srgbClr val="FAC407"/>
                </a:solidFill>
                <a:latin typeface="Arial"/>
                <a:cs typeface="Arial"/>
              </a:rPr>
              <a:t>АТ</a:t>
            </a:r>
            <a:r>
              <a:rPr sz="3000" b="1" spc="-330" dirty="0">
                <a:solidFill>
                  <a:srgbClr val="FAC407"/>
                </a:solidFill>
                <a:latin typeface="Arial"/>
                <a:cs typeface="Arial"/>
              </a:rPr>
              <a:t>Е</a:t>
            </a:r>
            <a:r>
              <a:rPr sz="3000" b="1" spc="325" dirty="0">
                <a:solidFill>
                  <a:srgbClr val="FAC407"/>
                </a:solidFill>
                <a:latin typeface="Arial"/>
                <a:cs typeface="Arial"/>
              </a:rPr>
              <a:t>М</a:t>
            </a:r>
            <a:r>
              <a:rPr sz="3000" b="1" spc="-105" dirty="0">
                <a:solidFill>
                  <a:srgbClr val="FAC407"/>
                </a:solidFill>
                <a:latin typeface="Arial"/>
                <a:cs typeface="Arial"/>
              </a:rPr>
              <a:t>АТ</a:t>
            </a:r>
            <a:r>
              <a:rPr sz="3000" b="1" spc="305" dirty="0">
                <a:solidFill>
                  <a:srgbClr val="FAC407"/>
                </a:solidFill>
                <a:latin typeface="Arial"/>
                <a:cs typeface="Arial"/>
              </a:rPr>
              <a:t>И</a:t>
            </a:r>
            <a:r>
              <a:rPr sz="3000" b="1" spc="70" dirty="0">
                <a:solidFill>
                  <a:srgbClr val="FAC407"/>
                </a:solidFill>
                <a:latin typeface="Arial"/>
                <a:cs typeface="Arial"/>
              </a:rPr>
              <a:t>Ч</a:t>
            </a:r>
            <a:r>
              <a:rPr sz="3000" b="1" spc="-330" dirty="0">
                <a:solidFill>
                  <a:srgbClr val="FAC407"/>
                </a:solidFill>
                <a:latin typeface="Arial"/>
                <a:cs typeface="Arial"/>
              </a:rPr>
              <a:t>Е</a:t>
            </a:r>
            <a:r>
              <a:rPr sz="3000" b="1" spc="-265" dirty="0">
                <a:solidFill>
                  <a:srgbClr val="FAC407"/>
                </a:solidFill>
                <a:latin typeface="Arial"/>
                <a:cs typeface="Arial"/>
              </a:rPr>
              <a:t>С</a:t>
            </a:r>
            <a:r>
              <a:rPr sz="3000" b="1" spc="175" dirty="0">
                <a:solidFill>
                  <a:srgbClr val="FAC407"/>
                </a:solidFill>
                <a:latin typeface="Arial"/>
                <a:cs typeface="Arial"/>
              </a:rPr>
              <a:t>К</a:t>
            </a:r>
            <a:r>
              <a:rPr sz="3000" b="1" spc="-105" dirty="0">
                <a:solidFill>
                  <a:srgbClr val="FAC407"/>
                </a:solidFill>
                <a:latin typeface="Arial"/>
                <a:cs typeface="Arial"/>
              </a:rPr>
              <a:t>А</a:t>
            </a:r>
            <a:r>
              <a:rPr sz="3000" b="1" spc="-100" dirty="0">
                <a:solidFill>
                  <a:srgbClr val="FAC407"/>
                </a:solidFill>
                <a:latin typeface="Arial"/>
                <a:cs typeface="Arial"/>
              </a:rPr>
              <a:t>Я  </a:t>
            </a:r>
            <a:r>
              <a:rPr sz="3000" b="1" spc="-40" dirty="0">
                <a:solidFill>
                  <a:srgbClr val="FAC407"/>
                </a:solidFill>
                <a:latin typeface="Arial"/>
                <a:cs typeface="Arial"/>
              </a:rPr>
              <a:t>ГРАМОТНОСТЬ</a:t>
            </a:r>
            <a:endParaRPr sz="3000">
              <a:latin typeface="Arial"/>
              <a:cs typeface="Arial"/>
            </a:endParaRPr>
          </a:p>
          <a:p>
            <a:pPr marL="223520" marR="127000" indent="-635" algn="ctr">
              <a:lnSpc>
                <a:spcPts val="2780"/>
              </a:lnSpc>
              <a:spcBef>
                <a:spcPts val="390"/>
              </a:spcBef>
            </a:pPr>
            <a:r>
              <a:rPr sz="2500" b="1" spc="-64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500" b="1" spc="16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2500" b="1" spc="-3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2500" b="1" spc="-16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500" b="1" spc="45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500" b="1" spc="-16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500" b="1" spc="2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500" b="1" spc="18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500" b="1" spc="150" dirty="0">
                <a:solidFill>
                  <a:srgbClr val="FFFFFF"/>
                </a:solidFill>
                <a:latin typeface="Arial"/>
                <a:cs typeface="Arial"/>
              </a:rPr>
              <a:t>Й 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2500" b="1" spc="-3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500" b="1" spc="-180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500" b="1" spc="-3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500" b="1" spc="-95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2500" b="1" spc="-3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500" b="1" spc="-21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500" b="1" spc="-265" dirty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2500" b="1" spc="260" dirty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250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285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2500" b="1" spc="-16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500" b="1" spc="25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500" b="1" spc="105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50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14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2500" b="1" spc="-3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b="1" spc="-20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2707525" y="2534469"/>
            <a:ext cx="4784725" cy="140081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2800" b="1" spc="-630" dirty="0">
                <a:solidFill>
                  <a:srgbClr val="3C176A"/>
                </a:solidFill>
                <a:latin typeface="Tahoma"/>
                <a:cs typeface="Tahoma"/>
              </a:rPr>
              <a:t>1</a:t>
            </a:r>
            <a:r>
              <a:rPr sz="2800" b="1" spc="-175" dirty="0">
                <a:solidFill>
                  <a:srgbClr val="3C176A"/>
                </a:solidFill>
                <a:latin typeface="Tahoma"/>
                <a:cs typeface="Tahoma"/>
              </a:rPr>
              <a:t> </a:t>
            </a:r>
            <a:r>
              <a:rPr sz="2800" b="1" spc="65" dirty="0">
                <a:solidFill>
                  <a:srgbClr val="3C176A"/>
                </a:solidFill>
                <a:latin typeface="Arial"/>
                <a:cs typeface="Arial"/>
              </a:rPr>
              <a:t>П</a:t>
            </a:r>
            <a:r>
              <a:rPr sz="2800" b="1" spc="-114" dirty="0">
                <a:solidFill>
                  <a:srgbClr val="3C176A"/>
                </a:solidFill>
                <a:latin typeface="Arial"/>
                <a:cs typeface="Arial"/>
              </a:rPr>
              <a:t>Р</a:t>
            </a:r>
            <a:r>
              <a:rPr sz="2800" b="1" spc="45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800" b="1" spc="10" dirty="0">
                <a:solidFill>
                  <a:srgbClr val="3C176A"/>
                </a:solidFill>
                <a:latin typeface="Arial"/>
                <a:cs typeface="Arial"/>
              </a:rPr>
              <a:t>Ф</a:t>
            </a:r>
            <a:r>
              <a:rPr sz="2800" b="1" spc="285" dirty="0">
                <a:solidFill>
                  <a:srgbClr val="3C176A"/>
                </a:solidFill>
                <a:latin typeface="Arial"/>
                <a:cs typeface="Arial"/>
              </a:rPr>
              <a:t>И</a:t>
            </a:r>
            <a:r>
              <a:rPr sz="2800" b="1" spc="114" dirty="0">
                <a:solidFill>
                  <a:srgbClr val="3C176A"/>
                </a:solidFill>
                <a:latin typeface="Arial"/>
                <a:cs typeface="Arial"/>
              </a:rPr>
              <a:t>Л</a:t>
            </a:r>
            <a:r>
              <a:rPr sz="2800" b="1" spc="-235" dirty="0">
                <a:solidFill>
                  <a:srgbClr val="3C176A"/>
                </a:solidFill>
                <a:latin typeface="Arial"/>
                <a:cs typeface="Arial"/>
              </a:rPr>
              <a:t>Ь</a:t>
            </a:r>
            <a:r>
              <a:rPr sz="2800" b="1" spc="110" dirty="0">
                <a:solidFill>
                  <a:srgbClr val="3C176A"/>
                </a:solidFill>
                <a:latin typeface="Arial"/>
                <a:cs typeface="Arial"/>
              </a:rPr>
              <a:t>Н</a:t>
            </a:r>
            <a:r>
              <a:rPr sz="2800" b="1" spc="-210" dirty="0">
                <a:solidFill>
                  <a:srgbClr val="3C176A"/>
                </a:solidFill>
                <a:latin typeface="Arial"/>
                <a:cs typeface="Arial"/>
              </a:rPr>
              <a:t>Ы</a:t>
            </a:r>
            <a:r>
              <a:rPr sz="2800" b="1" spc="290" dirty="0">
                <a:solidFill>
                  <a:srgbClr val="3C176A"/>
                </a:solidFill>
                <a:latin typeface="Arial"/>
                <a:cs typeface="Arial"/>
              </a:rPr>
              <a:t>Й</a:t>
            </a:r>
            <a:r>
              <a:rPr sz="2800" b="1" spc="-130" dirty="0">
                <a:solidFill>
                  <a:srgbClr val="3C176A"/>
                </a:solidFill>
                <a:latin typeface="Arial"/>
                <a:cs typeface="Arial"/>
              </a:rPr>
              <a:t> </a:t>
            </a:r>
            <a:r>
              <a:rPr sz="2800" b="1" spc="65" dirty="0">
                <a:solidFill>
                  <a:srgbClr val="3C176A"/>
                </a:solidFill>
                <a:latin typeface="Arial"/>
                <a:cs typeface="Arial"/>
              </a:rPr>
              <a:t>П</a:t>
            </a:r>
            <a:r>
              <a:rPr sz="2800" b="1" spc="-114" dirty="0">
                <a:solidFill>
                  <a:srgbClr val="3C176A"/>
                </a:solidFill>
                <a:latin typeface="Arial"/>
                <a:cs typeface="Arial"/>
              </a:rPr>
              <a:t>Р</a:t>
            </a:r>
            <a:r>
              <a:rPr sz="2800" b="1" spc="-305" dirty="0">
                <a:solidFill>
                  <a:srgbClr val="3C176A"/>
                </a:solidFill>
                <a:latin typeface="Arial"/>
                <a:cs typeface="Arial"/>
              </a:rPr>
              <a:t>Е</a:t>
            </a:r>
            <a:r>
              <a:rPr sz="2800" b="1" spc="135" dirty="0">
                <a:solidFill>
                  <a:srgbClr val="3C176A"/>
                </a:solidFill>
                <a:latin typeface="Arial"/>
                <a:cs typeface="Arial"/>
              </a:rPr>
              <a:t>Д</a:t>
            </a:r>
            <a:r>
              <a:rPr sz="2800" b="1" spc="300" dirty="0">
                <a:solidFill>
                  <a:srgbClr val="3C176A"/>
                </a:solidFill>
                <a:latin typeface="Arial"/>
                <a:cs typeface="Arial"/>
              </a:rPr>
              <a:t>М</a:t>
            </a:r>
            <a:r>
              <a:rPr sz="2800" b="1" spc="-305" dirty="0">
                <a:solidFill>
                  <a:srgbClr val="3C176A"/>
                </a:solidFill>
                <a:latin typeface="Arial"/>
                <a:cs typeface="Arial"/>
              </a:rPr>
              <a:t>Е</a:t>
            </a:r>
            <a:r>
              <a:rPr sz="2800" b="1" spc="-90" dirty="0">
                <a:solidFill>
                  <a:srgbClr val="3C176A"/>
                </a:solidFill>
                <a:latin typeface="Arial"/>
                <a:cs typeface="Arial"/>
              </a:rPr>
              <a:t>Т</a:t>
            </a:r>
            <a:endParaRPr sz="2800">
              <a:latin typeface="Arial"/>
              <a:cs typeface="Arial"/>
            </a:endParaRPr>
          </a:p>
          <a:p>
            <a:pPr marL="763905" marR="616585" indent="665480">
              <a:lnSpc>
                <a:spcPts val="2780"/>
              </a:lnSpc>
              <a:spcBef>
                <a:spcPts val="1075"/>
              </a:spcBef>
            </a:pPr>
            <a:r>
              <a:rPr sz="2500" b="1" spc="-90" dirty="0">
                <a:latin typeface="Tahoma"/>
                <a:cs typeface="Tahoma"/>
              </a:rPr>
              <a:t>4</a:t>
            </a:r>
            <a:r>
              <a:rPr sz="2500" b="1" spc="165" dirty="0">
                <a:latin typeface="Tahoma"/>
                <a:cs typeface="Tahoma"/>
              </a:rPr>
              <a:t>0</a:t>
            </a:r>
            <a:r>
              <a:rPr sz="2500" b="1" spc="-305" dirty="0">
                <a:latin typeface="Tahoma"/>
                <a:cs typeface="Tahoma"/>
              </a:rPr>
              <a:t> </a:t>
            </a:r>
            <a:r>
              <a:rPr sz="2500" b="1" spc="-30" dirty="0">
                <a:latin typeface="Arial"/>
                <a:cs typeface="Arial"/>
              </a:rPr>
              <a:t>З</a:t>
            </a:r>
            <a:r>
              <a:rPr sz="2500" b="1" spc="-165" dirty="0">
                <a:latin typeface="Arial"/>
                <a:cs typeface="Arial"/>
              </a:rPr>
              <a:t>А</a:t>
            </a:r>
            <a:r>
              <a:rPr sz="2500" b="1" spc="45" dirty="0">
                <a:latin typeface="Arial"/>
                <a:cs typeface="Arial"/>
              </a:rPr>
              <a:t>Д</a:t>
            </a:r>
            <a:r>
              <a:rPr sz="2500" b="1" spc="-165" dirty="0">
                <a:latin typeface="Arial"/>
                <a:cs typeface="Arial"/>
              </a:rPr>
              <a:t>А</a:t>
            </a:r>
            <a:r>
              <a:rPr sz="2500" b="1" spc="25" dirty="0">
                <a:latin typeface="Arial"/>
                <a:cs typeface="Arial"/>
              </a:rPr>
              <a:t>Н</a:t>
            </a:r>
            <a:r>
              <a:rPr sz="2500" b="1" spc="180" dirty="0">
                <a:latin typeface="Arial"/>
                <a:cs typeface="Arial"/>
              </a:rPr>
              <a:t>И</a:t>
            </a:r>
            <a:r>
              <a:rPr sz="2500" b="1" spc="150" dirty="0">
                <a:latin typeface="Arial"/>
                <a:cs typeface="Arial"/>
              </a:rPr>
              <a:t>Й  </a:t>
            </a:r>
            <a:r>
              <a:rPr sz="2500" b="1" spc="-15" dirty="0">
                <a:latin typeface="Arial"/>
                <a:cs typeface="Arial"/>
              </a:rPr>
              <a:t>П</a:t>
            </a:r>
            <a:r>
              <a:rPr sz="2500" b="1" spc="-35" dirty="0">
                <a:latin typeface="Arial"/>
                <a:cs typeface="Arial"/>
              </a:rPr>
              <a:t>О</a:t>
            </a:r>
            <a:r>
              <a:rPr sz="2500" b="1" spc="-180" dirty="0">
                <a:latin typeface="Arial"/>
                <a:cs typeface="Arial"/>
              </a:rPr>
              <a:t>Р</a:t>
            </a:r>
            <a:r>
              <a:rPr sz="2500" b="1" spc="-35" dirty="0">
                <a:latin typeface="Arial"/>
                <a:cs typeface="Arial"/>
              </a:rPr>
              <a:t>О</a:t>
            </a:r>
            <a:r>
              <a:rPr sz="2500" b="1" spc="-95" dirty="0">
                <a:latin typeface="Arial"/>
                <a:cs typeface="Arial"/>
              </a:rPr>
              <a:t>Г</a:t>
            </a:r>
            <a:r>
              <a:rPr sz="2500" b="1" spc="-35" dirty="0">
                <a:latin typeface="Arial"/>
                <a:cs typeface="Arial"/>
              </a:rPr>
              <a:t>О</a:t>
            </a:r>
            <a:r>
              <a:rPr sz="2500" b="1" spc="-210" dirty="0">
                <a:latin typeface="Arial"/>
                <a:cs typeface="Arial"/>
              </a:rPr>
              <a:t>В</a:t>
            </a:r>
            <a:r>
              <a:rPr sz="2500" b="1" spc="-265" dirty="0">
                <a:latin typeface="Arial"/>
                <a:cs typeface="Arial"/>
              </a:rPr>
              <a:t>Ы</a:t>
            </a:r>
            <a:r>
              <a:rPr sz="2500" b="1" spc="260" dirty="0">
                <a:latin typeface="Arial"/>
                <a:cs typeface="Arial"/>
              </a:rPr>
              <a:t>Й</a:t>
            </a:r>
            <a:r>
              <a:rPr sz="2500" b="1" spc="-265" dirty="0">
                <a:latin typeface="Arial"/>
                <a:cs typeface="Arial"/>
              </a:rPr>
              <a:t> </a:t>
            </a:r>
            <a:r>
              <a:rPr sz="2500" b="1" spc="-285" dirty="0">
                <a:latin typeface="Arial"/>
                <a:cs typeface="Arial"/>
              </a:rPr>
              <a:t>Б</a:t>
            </a:r>
            <a:r>
              <a:rPr sz="2500" b="1" spc="-165" dirty="0">
                <a:latin typeface="Arial"/>
                <a:cs typeface="Arial"/>
              </a:rPr>
              <a:t>А</a:t>
            </a:r>
            <a:r>
              <a:rPr sz="2500" b="1" spc="25" dirty="0">
                <a:latin typeface="Arial"/>
                <a:cs typeface="Arial"/>
              </a:rPr>
              <a:t>Л</a:t>
            </a:r>
            <a:r>
              <a:rPr sz="2500" b="1" spc="105" dirty="0">
                <a:latin typeface="Arial"/>
                <a:cs typeface="Arial"/>
              </a:rPr>
              <a:t>Л</a:t>
            </a:r>
            <a:r>
              <a:rPr sz="2500" b="1" spc="-265" dirty="0">
                <a:latin typeface="Arial"/>
                <a:cs typeface="Arial"/>
              </a:rPr>
              <a:t> </a:t>
            </a:r>
            <a:r>
              <a:rPr sz="2500" b="1" spc="-145" dirty="0">
                <a:latin typeface="Tahoma"/>
                <a:cs typeface="Tahoma"/>
              </a:rPr>
              <a:t>-</a:t>
            </a:r>
            <a:r>
              <a:rPr sz="2500" b="1" spc="-305" dirty="0">
                <a:latin typeface="Tahoma"/>
                <a:cs typeface="Tahoma"/>
              </a:rPr>
              <a:t> </a:t>
            </a:r>
            <a:r>
              <a:rPr sz="2500" b="1" spc="-105" dirty="0">
                <a:latin typeface="Tahoma"/>
                <a:cs typeface="Tahoma"/>
              </a:rPr>
              <a:t>5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2674039" y="6743846"/>
            <a:ext cx="4851400" cy="139954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2800" b="1" spc="-105" dirty="0">
                <a:solidFill>
                  <a:srgbClr val="3C176A"/>
                </a:solidFill>
                <a:latin typeface="Tahoma"/>
                <a:cs typeface="Tahoma"/>
              </a:rPr>
              <a:t>2</a:t>
            </a:r>
            <a:r>
              <a:rPr sz="2800" b="1" spc="-175" dirty="0">
                <a:solidFill>
                  <a:srgbClr val="3C176A"/>
                </a:solidFill>
                <a:latin typeface="Tahoma"/>
                <a:cs typeface="Tahoma"/>
              </a:rPr>
              <a:t> </a:t>
            </a:r>
            <a:r>
              <a:rPr sz="2800" b="1" spc="65" dirty="0">
                <a:solidFill>
                  <a:srgbClr val="3C176A"/>
                </a:solidFill>
                <a:latin typeface="Arial"/>
                <a:cs typeface="Arial"/>
              </a:rPr>
              <a:t>П</a:t>
            </a:r>
            <a:r>
              <a:rPr sz="2800" b="1" spc="-114" dirty="0">
                <a:solidFill>
                  <a:srgbClr val="3C176A"/>
                </a:solidFill>
                <a:latin typeface="Arial"/>
                <a:cs typeface="Arial"/>
              </a:rPr>
              <a:t>Р</a:t>
            </a:r>
            <a:r>
              <a:rPr sz="2800" b="1" spc="45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800" b="1" spc="10" dirty="0">
                <a:solidFill>
                  <a:srgbClr val="3C176A"/>
                </a:solidFill>
                <a:latin typeface="Arial"/>
                <a:cs typeface="Arial"/>
              </a:rPr>
              <a:t>Ф</a:t>
            </a:r>
            <a:r>
              <a:rPr sz="2800" b="1" spc="285" dirty="0">
                <a:solidFill>
                  <a:srgbClr val="3C176A"/>
                </a:solidFill>
                <a:latin typeface="Arial"/>
                <a:cs typeface="Arial"/>
              </a:rPr>
              <a:t>И</a:t>
            </a:r>
            <a:r>
              <a:rPr sz="2800" b="1" spc="114" dirty="0">
                <a:solidFill>
                  <a:srgbClr val="3C176A"/>
                </a:solidFill>
                <a:latin typeface="Arial"/>
                <a:cs typeface="Arial"/>
              </a:rPr>
              <a:t>Л</a:t>
            </a:r>
            <a:r>
              <a:rPr sz="2800" b="1" spc="-235" dirty="0">
                <a:solidFill>
                  <a:srgbClr val="3C176A"/>
                </a:solidFill>
                <a:latin typeface="Arial"/>
                <a:cs typeface="Arial"/>
              </a:rPr>
              <a:t>Ь</a:t>
            </a:r>
            <a:r>
              <a:rPr sz="2800" b="1" spc="110" dirty="0">
                <a:solidFill>
                  <a:srgbClr val="3C176A"/>
                </a:solidFill>
                <a:latin typeface="Arial"/>
                <a:cs typeface="Arial"/>
              </a:rPr>
              <a:t>Н</a:t>
            </a:r>
            <a:r>
              <a:rPr sz="2800" b="1" spc="-210" dirty="0">
                <a:solidFill>
                  <a:srgbClr val="3C176A"/>
                </a:solidFill>
                <a:latin typeface="Arial"/>
                <a:cs typeface="Arial"/>
              </a:rPr>
              <a:t>Ы</a:t>
            </a:r>
            <a:r>
              <a:rPr sz="2800" b="1" spc="290" dirty="0">
                <a:solidFill>
                  <a:srgbClr val="3C176A"/>
                </a:solidFill>
                <a:latin typeface="Arial"/>
                <a:cs typeface="Arial"/>
              </a:rPr>
              <a:t>Й</a:t>
            </a:r>
            <a:r>
              <a:rPr sz="2800" b="1" spc="-130" dirty="0">
                <a:solidFill>
                  <a:srgbClr val="3C176A"/>
                </a:solidFill>
                <a:latin typeface="Arial"/>
                <a:cs typeface="Arial"/>
              </a:rPr>
              <a:t> </a:t>
            </a:r>
            <a:r>
              <a:rPr sz="2800" b="1" spc="65" dirty="0">
                <a:solidFill>
                  <a:srgbClr val="3C176A"/>
                </a:solidFill>
                <a:latin typeface="Arial"/>
                <a:cs typeface="Arial"/>
              </a:rPr>
              <a:t>П</a:t>
            </a:r>
            <a:r>
              <a:rPr sz="2800" b="1" spc="-114" dirty="0">
                <a:solidFill>
                  <a:srgbClr val="3C176A"/>
                </a:solidFill>
                <a:latin typeface="Arial"/>
                <a:cs typeface="Arial"/>
              </a:rPr>
              <a:t>Р</a:t>
            </a:r>
            <a:r>
              <a:rPr sz="2800" b="1" spc="-305" dirty="0">
                <a:solidFill>
                  <a:srgbClr val="3C176A"/>
                </a:solidFill>
                <a:latin typeface="Arial"/>
                <a:cs typeface="Arial"/>
              </a:rPr>
              <a:t>Е</a:t>
            </a:r>
            <a:r>
              <a:rPr sz="2800" b="1" spc="135" dirty="0">
                <a:solidFill>
                  <a:srgbClr val="3C176A"/>
                </a:solidFill>
                <a:latin typeface="Arial"/>
                <a:cs typeface="Arial"/>
              </a:rPr>
              <a:t>Д</a:t>
            </a:r>
            <a:r>
              <a:rPr sz="2800" b="1" spc="300" dirty="0">
                <a:solidFill>
                  <a:srgbClr val="3C176A"/>
                </a:solidFill>
                <a:latin typeface="Arial"/>
                <a:cs typeface="Arial"/>
              </a:rPr>
              <a:t>М</a:t>
            </a:r>
            <a:r>
              <a:rPr sz="2800" b="1" spc="-305" dirty="0">
                <a:solidFill>
                  <a:srgbClr val="3C176A"/>
                </a:solidFill>
                <a:latin typeface="Arial"/>
                <a:cs typeface="Arial"/>
              </a:rPr>
              <a:t>Е</a:t>
            </a:r>
            <a:r>
              <a:rPr sz="2800" b="1" spc="-90" dirty="0">
                <a:solidFill>
                  <a:srgbClr val="3C176A"/>
                </a:solidFill>
                <a:latin typeface="Arial"/>
                <a:cs typeface="Arial"/>
              </a:rPr>
              <a:t>Т</a:t>
            </a:r>
            <a:endParaRPr sz="2800">
              <a:latin typeface="Arial"/>
              <a:cs typeface="Arial"/>
            </a:endParaRPr>
          </a:p>
          <a:p>
            <a:pPr marL="823594" marR="623570" indent="665480">
              <a:lnSpc>
                <a:spcPts val="2780"/>
              </a:lnSpc>
              <a:spcBef>
                <a:spcPts val="1070"/>
              </a:spcBef>
            </a:pPr>
            <a:r>
              <a:rPr sz="2500" b="1" spc="-90" dirty="0">
                <a:latin typeface="Tahoma"/>
                <a:cs typeface="Tahoma"/>
              </a:rPr>
              <a:t>4</a:t>
            </a:r>
            <a:r>
              <a:rPr sz="2500" b="1" spc="165" dirty="0">
                <a:latin typeface="Tahoma"/>
                <a:cs typeface="Tahoma"/>
              </a:rPr>
              <a:t>0</a:t>
            </a:r>
            <a:r>
              <a:rPr sz="2500" b="1" spc="-305" dirty="0">
                <a:latin typeface="Tahoma"/>
                <a:cs typeface="Tahoma"/>
              </a:rPr>
              <a:t> </a:t>
            </a:r>
            <a:r>
              <a:rPr sz="2500" b="1" spc="-30" dirty="0">
                <a:latin typeface="Arial"/>
                <a:cs typeface="Arial"/>
              </a:rPr>
              <a:t>З</a:t>
            </a:r>
            <a:r>
              <a:rPr sz="2500" b="1" spc="-165" dirty="0">
                <a:latin typeface="Arial"/>
                <a:cs typeface="Arial"/>
              </a:rPr>
              <a:t>А</a:t>
            </a:r>
            <a:r>
              <a:rPr sz="2500" b="1" spc="45" dirty="0">
                <a:latin typeface="Arial"/>
                <a:cs typeface="Arial"/>
              </a:rPr>
              <a:t>Д</a:t>
            </a:r>
            <a:r>
              <a:rPr sz="2500" b="1" spc="-165" dirty="0">
                <a:latin typeface="Arial"/>
                <a:cs typeface="Arial"/>
              </a:rPr>
              <a:t>А</a:t>
            </a:r>
            <a:r>
              <a:rPr sz="2500" b="1" spc="25" dirty="0">
                <a:latin typeface="Arial"/>
                <a:cs typeface="Arial"/>
              </a:rPr>
              <a:t>Н</a:t>
            </a:r>
            <a:r>
              <a:rPr sz="2500" b="1" spc="180" dirty="0">
                <a:latin typeface="Arial"/>
                <a:cs typeface="Arial"/>
              </a:rPr>
              <a:t>И</a:t>
            </a:r>
            <a:r>
              <a:rPr sz="2500" b="1" spc="150" dirty="0">
                <a:latin typeface="Arial"/>
                <a:cs typeface="Arial"/>
              </a:rPr>
              <a:t>Й  </a:t>
            </a:r>
            <a:r>
              <a:rPr sz="2500" b="1" spc="-15" dirty="0">
                <a:latin typeface="Arial"/>
                <a:cs typeface="Arial"/>
              </a:rPr>
              <a:t>П</a:t>
            </a:r>
            <a:r>
              <a:rPr sz="2500" b="1" spc="-35" dirty="0">
                <a:latin typeface="Arial"/>
                <a:cs typeface="Arial"/>
              </a:rPr>
              <a:t>О</a:t>
            </a:r>
            <a:r>
              <a:rPr sz="2500" b="1" spc="-180" dirty="0">
                <a:latin typeface="Arial"/>
                <a:cs typeface="Arial"/>
              </a:rPr>
              <a:t>Р</a:t>
            </a:r>
            <a:r>
              <a:rPr sz="2500" b="1" spc="-35" dirty="0">
                <a:latin typeface="Arial"/>
                <a:cs typeface="Arial"/>
              </a:rPr>
              <a:t>О</a:t>
            </a:r>
            <a:r>
              <a:rPr sz="2500" b="1" spc="-95" dirty="0">
                <a:latin typeface="Arial"/>
                <a:cs typeface="Arial"/>
              </a:rPr>
              <a:t>Г</a:t>
            </a:r>
            <a:r>
              <a:rPr sz="2500" b="1" spc="-35" dirty="0">
                <a:latin typeface="Arial"/>
                <a:cs typeface="Arial"/>
              </a:rPr>
              <a:t>О</a:t>
            </a:r>
            <a:r>
              <a:rPr sz="2500" b="1" spc="-210" dirty="0">
                <a:latin typeface="Arial"/>
                <a:cs typeface="Arial"/>
              </a:rPr>
              <a:t>В</a:t>
            </a:r>
            <a:r>
              <a:rPr sz="2500" b="1" spc="-265" dirty="0">
                <a:latin typeface="Arial"/>
                <a:cs typeface="Arial"/>
              </a:rPr>
              <a:t>Ы</a:t>
            </a:r>
            <a:r>
              <a:rPr sz="2500" b="1" spc="260" dirty="0">
                <a:latin typeface="Arial"/>
                <a:cs typeface="Arial"/>
              </a:rPr>
              <a:t>Й</a:t>
            </a:r>
            <a:r>
              <a:rPr sz="2500" b="1" spc="-265" dirty="0">
                <a:latin typeface="Arial"/>
                <a:cs typeface="Arial"/>
              </a:rPr>
              <a:t> </a:t>
            </a:r>
            <a:r>
              <a:rPr sz="2500" b="1" spc="-285" dirty="0">
                <a:latin typeface="Arial"/>
                <a:cs typeface="Arial"/>
              </a:rPr>
              <a:t>Б</a:t>
            </a:r>
            <a:r>
              <a:rPr sz="2500" b="1" spc="-165" dirty="0">
                <a:latin typeface="Arial"/>
                <a:cs typeface="Arial"/>
              </a:rPr>
              <a:t>А</a:t>
            </a:r>
            <a:r>
              <a:rPr sz="2500" b="1" spc="25" dirty="0">
                <a:latin typeface="Arial"/>
                <a:cs typeface="Arial"/>
              </a:rPr>
              <a:t>Л</a:t>
            </a:r>
            <a:r>
              <a:rPr sz="2500" b="1" spc="105" dirty="0">
                <a:latin typeface="Arial"/>
                <a:cs typeface="Arial"/>
              </a:rPr>
              <a:t>Л</a:t>
            </a:r>
            <a:r>
              <a:rPr sz="2500" b="1" spc="-265" dirty="0">
                <a:latin typeface="Arial"/>
                <a:cs typeface="Arial"/>
              </a:rPr>
              <a:t> </a:t>
            </a:r>
            <a:r>
              <a:rPr sz="2500" b="1" spc="-145" dirty="0">
                <a:latin typeface="Tahoma"/>
                <a:cs typeface="Tahoma"/>
              </a:rPr>
              <a:t>-</a:t>
            </a:r>
            <a:r>
              <a:rPr sz="2500" b="1" spc="-305" dirty="0">
                <a:latin typeface="Tahoma"/>
                <a:cs typeface="Tahoma"/>
              </a:rPr>
              <a:t> </a:t>
            </a:r>
            <a:r>
              <a:rPr sz="2500" b="1" spc="-105" dirty="0">
                <a:latin typeface="Tahoma"/>
                <a:cs typeface="Tahoma"/>
              </a:rPr>
              <a:t>5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055045" y="9306535"/>
            <a:ext cx="91916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615" dirty="0">
                <a:latin typeface="Trebuchet MS"/>
                <a:cs typeface="Trebuchet MS"/>
              </a:rPr>
              <a:t>ОБЩЕЕ</a:t>
            </a:r>
            <a:r>
              <a:rPr sz="4800" b="1" spc="-110" dirty="0">
                <a:latin typeface="Trebuchet MS"/>
                <a:cs typeface="Trebuchet MS"/>
              </a:rPr>
              <a:t> </a:t>
            </a:r>
            <a:r>
              <a:rPr sz="4800" b="1" spc="630" dirty="0">
                <a:latin typeface="Trebuchet MS"/>
                <a:cs typeface="Trebuchet MS"/>
              </a:rPr>
              <a:t>ВРЕМЯ</a:t>
            </a:r>
            <a:r>
              <a:rPr sz="4800" b="1" spc="-105" dirty="0">
                <a:latin typeface="Trebuchet MS"/>
                <a:cs typeface="Trebuchet MS"/>
              </a:rPr>
              <a:t> </a:t>
            </a:r>
            <a:r>
              <a:rPr sz="4800" b="1" spc="90" dirty="0">
                <a:latin typeface="Trebuchet MS"/>
                <a:cs typeface="Trebuchet MS"/>
              </a:rPr>
              <a:t>-</a:t>
            </a:r>
            <a:r>
              <a:rPr sz="4800" b="1" spc="-105" dirty="0">
                <a:latin typeface="Trebuchet MS"/>
                <a:cs typeface="Trebuchet MS"/>
              </a:rPr>
              <a:t> </a:t>
            </a:r>
            <a:r>
              <a:rPr sz="4800" b="1" spc="-155" dirty="0">
                <a:latin typeface="Trebuchet MS"/>
                <a:cs typeface="Trebuchet MS"/>
              </a:rPr>
              <a:t>210</a:t>
            </a:r>
            <a:r>
              <a:rPr sz="4800" b="1" spc="-105" dirty="0">
                <a:latin typeface="Trebuchet MS"/>
                <a:cs typeface="Trebuchet MS"/>
              </a:rPr>
              <a:t> </a:t>
            </a:r>
            <a:r>
              <a:rPr sz="4800" b="1" spc="505" dirty="0">
                <a:latin typeface="Trebuchet MS"/>
                <a:cs typeface="Trebuchet MS"/>
              </a:rPr>
              <a:t>МИНУТ</a:t>
            </a:r>
            <a:endParaRPr sz="4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4981" y="2138192"/>
            <a:ext cx="6428105" cy="7381875"/>
            <a:chOff x="634981" y="2138192"/>
            <a:chExt cx="6428105" cy="7381875"/>
          </a:xfrm>
        </p:grpSpPr>
        <p:sp>
          <p:nvSpPr>
            <p:cNvPr id="3" name="object 3"/>
            <p:cNvSpPr/>
            <p:nvPr/>
          </p:nvSpPr>
          <p:spPr>
            <a:xfrm>
              <a:off x="634981" y="2138192"/>
              <a:ext cx="5257800" cy="2056764"/>
            </a:xfrm>
            <a:custGeom>
              <a:avLst/>
              <a:gdLst/>
              <a:ahLst/>
              <a:cxnLst/>
              <a:rect l="l" t="t" r="r" b="b"/>
              <a:pathLst>
                <a:path w="5257800" h="2056764">
                  <a:moveTo>
                    <a:pt x="5081885" y="2056178"/>
                  </a:moveTo>
                  <a:lnTo>
                    <a:pt x="588133" y="2056178"/>
                  </a:lnTo>
                  <a:lnTo>
                    <a:pt x="541243" y="2049932"/>
                  </a:lnTo>
                  <a:lnTo>
                    <a:pt x="499196" y="2032288"/>
                  </a:lnTo>
                  <a:lnTo>
                    <a:pt x="463635" y="2004884"/>
                  </a:lnTo>
                  <a:lnTo>
                    <a:pt x="436201" y="1969363"/>
                  </a:lnTo>
                  <a:lnTo>
                    <a:pt x="418537" y="1927363"/>
                  </a:lnTo>
                  <a:lnTo>
                    <a:pt x="412284" y="1880525"/>
                  </a:lnTo>
                  <a:lnTo>
                    <a:pt x="412284" y="1210385"/>
                  </a:lnTo>
                  <a:lnTo>
                    <a:pt x="368203" y="1192420"/>
                  </a:lnTo>
                  <a:lnTo>
                    <a:pt x="325837" y="1171280"/>
                  </a:lnTo>
                  <a:lnTo>
                    <a:pt x="285341" y="1147114"/>
                  </a:lnTo>
                  <a:lnTo>
                    <a:pt x="246871" y="1120067"/>
                  </a:lnTo>
                  <a:lnTo>
                    <a:pt x="210584" y="1090288"/>
                  </a:lnTo>
                  <a:lnTo>
                    <a:pt x="176633" y="1057922"/>
                  </a:lnTo>
                  <a:lnTo>
                    <a:pt x="145177" y="1023117"/>
                  </a:lnTo>
                  <a:lnTo>
                    <a:pt x="116370" y="986021"/>
                  </a:lnTo>
                  <a:lnTo>
                    <a:pt x="90369" y="946779"/>
                  </a:lnTo>
                  <a:lnTo>
                    <a:pt x="67328" y="905540"/>
                  </a:lnTo>
                  <a:lnTo>
                    <a:pt x="47405" y="862449"/>
                  </a:lnTo>
                  <a:lnTo>
                    <a:pt x="30755" y="817655"/>
                  </a:lnTo>
                  <a:lnTo>
                    <a:pt x="17533" y="771304"/>
                  </a:lnTo>
                  <a:lnTo>
                    <a:pt x="7896" y="723544"/>
                  </a:lnTo>
                  <a:lnTo>
                    <a:pt x="2000" y="674520"/>
                  </a:lnTo>
                  <a:lnTo>
                    <a:pt x="0" y="624381"/>
                  </a:lnTo>
                  <a:lnTo>
                    <a:pt x="1876" y="575513"/>
                  </a:lnTo>
                  <a:lnTo>
                    <a:pt x="7414" y="527686"/>
                  </a:lnTo>
                  <a:lnTo>
                    <a:pt x="16474" y="481038"/>
                  </a:lnTo>
                  <a:lnTo>
                    <a:pt x="28918" y="435707"/>
                  </a:lnTo>
                  <a:lnTo>
                    <a:pt x="44606" y="391831"/>
                  </a:lnTo>
                  <a:lnTo>
                    <a:pt x="63399" y="349546"/>
                  </a:lnTo>
                  <a:lnTo>
                    <a:pt x="85160" y="308992"/>
                  </a:lnTo>
                  <a:lnTo>
                    <a:pt x="109749" y="270306"/>
                  </a:lnTo>
                  <a:lnTo>
                    <a:pt x="137027" y="233625"/>
                  </a:lnTo>
                  <a:lnTo>
                    <a:pt x="166856" y="199087"/>
                  </a:lnTo>
                  <a:lnTo>
                    <a:pt x="199096" y="166829"/>
                  </a:lnTo>
                  <a:lnTo>
                    <a:pt x="233609" y="136991"/>
                  </a:lnTo>
                  <a:lnTo>
                    <a:pt x="270256" y="109709"/>
                  </a:lnTo>
                  <a:lnTo>
                    <a:pt x="308898" y="85120"/>
                  </a:lnTo>
                  <a:lnTo>
                    <a:pt x="349397" y="63363"/>
                  </a:lnTo>
                  <a:lnTo>
                    <a:pt x="391613" y="44576"/>
                  </a:lnTo>
                  <a:lnTo>
                    <a:pt x="435408" y="28896"/>
                  </a:lnTo>
                  <a:lnTo>
                    <a:pt x="480643" y="16460"/>
                  </a:lnTo>
                  <a:lnTo>
                    <a:pt x="527178" y="7407"/>
                  </a:lnTo>
                  <a:lnTo>
                    <a:pt x="574877" y="1874"/>
                  </a:lnTo>
                  <a:lnTo>
                    <a:pt x="623598" y="0"/>
                  </a:lnTo>
                  <a:lnTo>
                    <a:pt x="674053" y="1998"/>
                  </a:lnTo>
                  <a:lnTo>
                    <a:pt x="723359" y="7890"/>
                  </a:lnTo>
                  <a:lnTo>
                    <a:pt x="771370" y="17523"/>
                  </a:lnTo>
                  <a:lnTo>
                    <a:pt x="817942" y="30743"/>
                  </a:lnTo>
                  <a:lnTo>
                    <a:pt x="862929" y="47397"/>
                  </a:lnTo>
                  <a:lnTo>
                    <a:pt x="906187" y="67331"/>
                  </a:lnTo>
                  <a:lnTo>
                    <a:pt x="947570" y="90392"/>
                  </a:lnTo>
                  <a:lnTo>
                    <a:pt x="986933" y="116425"/>
                  </a:lnTo>
                  <a:lnTo>
                    <a:pt x="1024132" y="145278"/>
                  </a:lnTo>
                  <a:lnTo>
                    <a:pt x="1059021" y="176798"/>
                  </a:lnTo>
                  <a:lnTo>
                    <a:pt x="1091456" y="210829"/>
                  </a:lnTo>
                  <a:lnTo>
                    <a:pt x="1121290" y="247220"/>
                  </a:lnTo>
                  <a:lnTo>
                    <a:pt x="1148380" y="285816"/>
                  </a:lnTo>
                  <a:lnTo>
                    <a:pt x="1172581" y="326464"/>
                  </a:lnTo>
                  <a:lnTo>
                    <a:pt x="1193746" y="369010"/>
                  </a:lnTo>
                  <a:lnTo>
                    <a:pt x="1211732" y="413302"/>
                  </a:lnTo>
                  <a:lnTo>
                    <a:pt x="5081885" y="413302"/>
                  </a:lnTo>
                  <a:lnTo>
                    <a:pt x="5128776" y="419541"/>
                  </a:lnTo>
                  <a:lnTo>
                    <a:pt x="5170822" y="437138"/>
                  </a:lnTo>
                  <a:lnTo>
                    <a:pt x="5206383" y="464411"/>
                  </a:lnTo>
                  <a:lnTo>
                    <a:pt x="5233817" y="499680"/>
                  </a:lnTo>
                  <a:lnTo>
                    <a:pt x="5251481" y="541263"/>
                  </a:lnTo>
                  <a:lnTo>
                    <a:pt x="5257734" y="587479"/>
                  </a:lnTo>
                  <a:lnTo>
                    <a:pt x="5257734" y="1880525"/>
                  </a:lnTo>
                  <a:lnTo>
                    <a:pt x="5251481" y="1927363"/>
                  </a:lnTo>
                  <a:lnTo>
                    <a:pt x="5233817" y="1969363"/>
                  </a:lnTo>
                  <a:lnTo>
                    <a:pt x="5206383" y="2004885"/>
                  </a:lnTo>
                  <a:lnTo>
                    <a:pt x="5170822" y="2032288"/>
                  </a:lnTo>
                  <a:lnTo>
                    <a:pt x="5128776" y="2049932"/>
                  </a:lnTo>
                  <a:lnTo>
                    <a:pt x="5081885" y="2056178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45280" y="2747813"/>
              <a:ext cx="4449445" cy="1249045"/>
            </a:xfrm>
            <a:custGeom>
              <a:avLst/>
              <a:gdLst/>
              <a:ahLst/>
              <a:cxnLst/>
              <a:rect l="l" t="t" r="r" b="b"/>
              <a:pathLst>
                <a:path w="4449445" h="1249045">
                  <a:moveTo>
                    <a:pt x="4344502" y="1248763"/>
                  </a:moveTo>
                  <a:lnTo>
                    <a:pt x="104918" y="1248763"/>
                  </a:lnTo>
                  <a:lnTo>
                    <a:pt x="64211" y="1240483"/>
                  </a:lnTo>
                  <a:lnTo>
                    <a:pt x="30847" y="1217950"/>
                  </a:lnTo>
                  <a:lnTo>
                    <a:pt x="8289" y="1184623"/>
                  </a:lnTo>
                  <a:lnTo>
                    <a:pt x="0" y="1143961"/>
                  </a:lnTo>
                  <a:lnTo>
                    <a:pt x="0" y="104801"/>
                  </a:lnTo>
                  <a:lnTo>
                    <a:pt x="8289" y="64140"/>
                  </a:lnTo>
                  <a:lnTo>
                    <a:pt x="30847" y="30813"/>
                  </a:lnTo>
                  <a:lnTo>
                    <a:pt x="64211" y="8279"/>
                  </a:lnTo>
                  <a:lnTo>
                    <a:pt x="104918" y="0"/>
                  </a:lnTo>
                  <a:lnTo>
                    <a:pt x="4344502" y="0"/>
                  </a:lnTo>
                  <a:lnTo>
                    <a:pt x="4385832" y="8279"/>
                  </a:lnTo>
                  <a:lnTo>
                    <a:pt x="4419127" y="30813"/>
                  </a:lnTo>
                  <a:lnTo>
                    <a:pt x="4441339" y="64140"/>
                  </a:lnTo>
                  <a:lnTo>
                    <a:pt x="4449420" y="104801"/>
                  </a:lnTo>
                  <a:lnTo>
                    <a:pt x="4449420" y="1143961"/>
                  </a:lnTo>
                  <a:lnTo>
                    <a:pt x="4441131" y="1184623"/>
                  </a:lnTo>
                  <a:lnTo>
                    <a:pt x="4418573" y="1217950"/>
                  </a:lnTo>
                  <a:lnTo>
                    <a:pt x="4385209" y="1240483"/>
                  </a:lnTo>
                  <a:lnTo>
                    <a:pt x="4344502" y="12487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05337" y="3909488"/>
              <a:ext cx="5257800" cy="2058035"/>
            </a:xfrm>
            <a:custGeom>
              <a:avLst/>
              <a:gdLst/>
              <a:ahLst/>
              <a:cxnLst/>
              <a:rect l="l" t="t" r="r" b="b"/>
              <a:pathLst>
                <a:path w="5257800" h="2058035">
                  <a:moveTo>
                    <a:pt x="4669601" y="2057654"/>
                  </a:moveTo>
                  <a:lnTo>
                    <a:pt x="175848" y="2057654"/>
                  </a:lnTo>
                  <a:lnTo>
                    <a:pt x="128958" y="2051408"/>
                  </a:lnTo>
                  <a:lnTo>
                    <a:pt x="86911" y="2033764"/>
                  </a:lnTo>
                  <a:lnTo>
                    <a:pt x="51350" y="2006361"/>
                  </a:lnTo>
                  <a:lnTo>
                    <a:pt x="23917" y="1970839"/>
                  </a:lnTo>
                  <a:lnTo>
                    <a:pt x="6252" y="1928839"/>
                  </a:lnTo>
                  <a:lnTo>
                    <a:pt x="0" y="1882001"/>
                  </a:lnTo>
                  <a:lnTo>
                    <a:pt x="0" y="588955"/>
                  </a:lnTo>
                  <a:lnTo>
                    <a:pt x="6252" y="542117"/>
                  </a:lnTo>
                  <a:lnTo>
                    <a:pt x="23917" y="500117"/>
                  </a:lnTo>
                  <a:lnTo>
                    <a:pt x="51350" y="464595"/>
                  </a:lnTo>
                  <a:lnTo>
                    <a:pt x="86911" y="437192"/>
                  </a:lnTo>
                  <a:lnTo>
                    <a:pt x="128958" y="419548"/>
                  </a:lnTo>
                  <a:lnTo>
                    <a:pt x="175848" y="413302"/>
                  </a:lnTo>
                  <a:lnTo>
                    <a:pt x="4046002" y="413302"/>
                  </a:lnTo>
                  <a:lnTo>
                    <a:pt x="4063744" y="369010"/>
                  </a:lnTo>
                  <a:lnTo>
                    <a:pt x="4084726" y="326464"/>
                  </a:lnTo>
                  <a:lnTo>
                    <a:pt x="4108795" y="285816"/>
                  </a:lnTo>
                  <a:lnTo>
                    <a:pt x="4135797" y="247220"/>
                  </a:lnTo>
                  <a:lnTo>
                    <a:pt x="4165578" y="210829"/>
                  </a:lnTo>
                  <a:lnTo>
                    <a:pt x="4197985" y="176797"/>
                  </a:lnTo>
                  <a:lnTo>
                    <a:pt x="4232864" y="145278"/>
                  </a:lnTo>
                  <a:lnTo>
                    <a:pt x="4270062" y="116425"/>
                  </a:lnTo>
                  <a:lnTo>
                    <a:pt x="4309424" y="90392"/>
                  </a:lnTo>
                  <a:lnTo>
                    <a:pt x="4350797" y="67331"/>
                  </a:lnTo>
                  <a:lnTo>
                    <a:pt x="4394027" y="47397"/>
                  </a:lnTo>
                  <a:lnTo>
                    <a:pt x="4438961" y="30743"/>
                  </a:lnTo>
                  <a:lnTo>
                    <a:pt x="4485445" y="17523"/>
                  </a:lnTo>
                  <a:lnTo>
                    <a:pt x="4533325" y="7890"/>
                  </a:lnTo>
                  <a:lnTo>
                    <a:pt x="4582447" y="1998"/>
                  </a:lnTo>
                  <a:lnTo>
                    <a:pt x="4632658" y="0"/>
                  </a:lnTo>
                  <a:lnTo>
                    <a:pt x="4681581" y="1884"/>
                  </a:lnTo>
                  <a:lnTo>
                    <a:pt x="4729461" y="7443"/>
                  </a:lnTo>
                  <a:lnTo>
                    <a:pt x="4776161" y="16538"/>
                  </a:lnTo>
                  <a:lnTo>
                    <a:pt x="4821542" y="29026"/>
                  </a:lnTo>
                  <a:lnTo>
                    <a:pt x="4865468" y="44767"/>
                  </a:lnTo>
                  <a:lnTo>
                    <a:pt x="4907799" y="63622"/>
                  </a:lnTo>
                  <a:lnTo>
                    <a:pt x="4948398" y="85448"/>
                  </a:lnTo>
                  <a:lnTo>
                    <a:pt x="4987128" y="110106"/>
                  </a:lnTo>
                  <a:lnTo>
                    <a:pt x="5023849" y="137456"/>
                  </a:lnTo>
                  <a:lnTo>
                    <a:pt x="5058426" y="167355"/>
                  </a:lnTo>
                  <a:lnTo>
                    <a:pt x="5090719" y="199665"/>
                  </a:lnTo>
                  <a:lnTo>
                    <a:pt x="5120591" y="234244"/>
                  </a:lnTo>
                  <a:lnTo>
                    <a:pt x="5147903" y="270952"/>
                  </a:lnTo>
                  <a:lnTo>
                    <a:pt x="5172519" y="309648"/>
                  </a:lnTo>
                  <a:lnTo>
                    <a:pt x="5194300" y="350192"/>
                  </a:lnTo>
                  <a:lnTo>
                    <a:pt x="5213108" y="392443"/>
                  </a:lnTo>
                  <a:lnTo>
                    <a:pt x="5228806" y="436260"/>
                  </a:lnTo>
                  <a:lnTo>
                    <a:pt x="5241255" y="481503"/>
                  </a:lnTo>
                  <a:lnTo>
                    <a:pt x="5250319" y="528031"/>
                  </a:lnTo>
                  <a:lnTo>
                    <a:pt x="5255857" y="575704"/>
                  </a:lnTo>
                  <a:lnTo>
                    <a:pt x="5257734" y="624381"/>
                  </a:lnTo>
                  <a:lnTo>
                    <a:pt x="5255751" y="674537"/>
                  </a:lnTo>
                  <a:lnTo>
                    <a:pt x="5249898" y="723607"/>
                  </a:lnTo>
                  <a:lnTo>
                    <a:pt x="5240328" y="771441"/>
                  </a:lnTo>
                  <a:lnTo>
                    <a:pt x="5227187" y="817886"/>
                  </a:lnTo>
                  <a:lnTo>
                    <a:pt x="5210627" y="862792"/>
                  </a:lnTo>
                  <a:lnTo>
                    <a:pt x="5190795" y="906007"/>
                  </a:lnTo>
                  <a:lnTo>
                    <a:pt x="5167843" y="947380"/>
                  </a:lnTo>
                  <a:lnTo>
                    <a:pt x="5141918" y="986759"/>
                  </a:lnTo>
                  <a:lnTo>
                    <a:pt x="5113171" y="1023993"/>
                  </a:lnTo>
                  <a:lnTo>
                    <a:pt x="5081750" y="1058931"/>
                  </a:lnTo>
                  <a:lnTo>
                    <a:pt x="5047805" y="1091421"/>
                  </a:lnTo>
                  <a:lnTo>
                    <a:pt x="5011486" y="1121313"/>
                  </a:lnTo>
                  <a:lnTo>
                    <a:pt x="4972941" y="1148454"/>
                  </a:lnTo>
                  <a:lnTo>
                    <a:pt x="4932321" y="1172693"/>
                  </a:lnTo>
                  <a:lnTo>
                    <a:pt x="4889774" y="1193879"/>
                  </a:lnTo>
                  <a:lnTo>
                    <a:pt x="4845450" y="1211861"/>
                  </a:lnTo>
                  <a:lnTo>
                    <a:pt x="4845450" y="1882001"/>
                  </a:lnTo>
                  <a:lnTo>
                    <a:pt x="4839197" y="1928839"/>
                  </a:lnTo>
                  <a:lnTo>
                    <a:pt x="4821533" y="1970839"/>
                  </a:lnTo>
                  <a:lnTo>
                    <a:pt x="4794099" y="2006361"/>
                  </a:lnTo>
                  <a:lnTo>
                    <a:pt x="4758538" y="2033764"/>
                  </a:lnTo>
                  <a:lnTo>
                    <a:pt x="4716492" y="2051408"/>
                  </a:lnTo>
                  <a:lnTo>
                    <a:pt x="4669601" y="2057654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03351" y="4520585"/>
              <a:ext cx="4449445" cy="1249045"/>
            </a:xfrm>
            <a:custGeom>
              <a:avLst/>
              <a:gdLst/>
              <a:ahLst/>
              <a:cxnLst/>
              <a:rect l="l" t="t" r="r" b="b"/>
              <a:pathLst>
                <a:path w="4449445" h="1249045">
                  <a:moveTo>
                    <a:pt x="4344502" y="1248763"/>
                  </a:moveTo>
                  <a:lnTo>
                    <a:pt x="104918" y="1248763"/>
                  </a:lnTo>
                  <a:lnTo>
                    <a:pt x="64211" y="1240483"/>
                  </a:lnTo>
                  <a:lnTo>
                    <a:pt x="30847" y="1217950"/>
                  </a:lnTo>
                  <a:lnTo>
                    <a:pt x="8289" y="1184623"/>
                  </a:lnTo>
                  <a:lnTo>
                    <a:pt x="0" y="1143961"/>
                  </a:lnTo>
                  <a:lnTo>
                    <a:pt x="0" y="104801"/>
                  </a:lnTo>
                  <a:lnTo>
                    <a:pt x="8289" y="64140"/>
                  </a:lnTo>
                  <a:lnTo>
                    <a:pt x="30847" y="30813"/>
                  </a:lnTo>
                  <a:lnTo>
                    <a:pt x="64211" y="8279"/>
                  </a:lnTo>
                  <a:lnTo>
                    <a:pt x="104918" y="0"/>
                  </a:lnTo>
                  <a:lnTo>
                    <a:pt x="4344502" y="0"/>
                  </a:lnTo>
                  <a:lnTo>
                    <a:pt x="4385209" y="8279"/>
                  </a:lnTo>
                  <a:lnTo>
                    <a:pt x="4418573" y="30813"/>
                  </a:lnTo>
                  <a:lnTo>
                    <a:pt x="4441131" y="64140"/>
                  </a:lnTo>
                  <a:lnTo>
                    <a:pt x="4449421" y="104801"/>
                  </a:lnTo>
                  <a:lnTo>
                    <a:pt x="4449421" y="1143961"/>
                  </a:lnTo>
                  <a:lnTo>
                    <a:pt x="4441131" y="1184623"/>
                  </a:lnTo>
                  <a:lnTo>
                    <a:pt x="4418573" y="1217950"/>
                  </a:lnTo>
                  <a:lnTo>
                    <a:pt x="4385209" y="1240483"/>
                  </a:lnTo>
                  <a:lnTo>
                    <a:pt x="4344502" y="12487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4981" y="5691116"/>
              <a:ext cx="5257800" cy="2054860"/>
            </a:xfrm>
            <a:custGeom>
              <a:avLst/>
              <a:gdLst/>
              <a:ahLst/>
              <a:cxnLst/>
              <a:rect l="l" t="t" r="r" b="b"/>
              <a:pathLst>
                <a:path w="5257800" h="2054859">
                  <a:moveTo>
                    <a:pt x="5081885" y="2054702"/>
                  </a:moveTo>
                  <a:lnTo>
                    <a:pt x="588133" y="2054702"/>
                  </a:lnTo>
                  <a:lnTo>
                    <a:pt x="541243" y="2048456"/>
                  </a:lnTo>
                  <a:lnTo>
                    <a:pt x="499196" y="2030812"/>
                  </a:lnTo>
                  <a:lnTo>
                    <a:pt x="463635" y="2003409"/>
                  </a:lnTo>
                  <a:lnTo>
                    <a:pt x="436201" y="1967887"/>
                  </a:lnTo>
                  <a:lnTo>
                    <a:pt x="418537" y="1925887"/>
                  </a:lnTo>
                  <a:lnTo>
                    <a:pt x="412284" y="1879049"/>
                  </a:lnTo>
                  <a:lnTo>
                    <a:pt x="412284" y="1208909"/>
                  </a:lnTo>
                  <a:lnTo>
                    <a:pt x="368203" y="1191187"/>
                  </a:lnTo>
                  <a:lnTo>
                    <a:pt x="325837" y="1170228"/>
                  </a:lnTo>
                  <a:lnTo>
                    <a:pt x="285341" y="1146186"/>
                  </a:lnTo>
                  <a:lnTo>
                    <a:pt x="246871" y="1119214"/>
                  </a:lnTo>
                  <a:lnTo>
                    <a:pt x="210584" y="1089466"/>
                  </a:lnTo>
                  <a:lnTo>
                    <a:pt x="176633" y="1057095"/>
                  </a:lnTo>
                  <a:lnTo>
                    <a:pt x="145177" y="1022254"/>
                  </a:lnTo>
                  <a:lnTo>
                    <a:pt x="116370" y="985098"/>
                  </a:lnTo>
                  <a:lnTo>
                    <a:pt x="90369" y="945780"/>
                  </a:lnTo>
                  <a:lnTo>
                    <a:pt x="67328" y="904453"/>
                  </a:lnTo>
                  <a:lnTo>
                    <a:pt x="47405" y="861271"/>
                  </a:lnTo>
                  <a:lnTo>
                    <a:pt x="30755" y="816387"/>
                  </a:lnTo>
                  <a:lnTo>
                    <a:pt x="17533" y="769955"/>
                  </a:lnTo>
                  <a:lnTo>
                    <a:pt x="7896" y="722128"/>
                  </a:lnTo>
                  <a:lnTo>
                    <a:pt x="2000" y="673060"/>
                  </a:lnTo>
                  <a:lnTo>
                    <a:pt x="0" y="622905"/>
                  </a:lnTo>
                  <a:lnTo>
                    <a:pt x="1876" y="574238"/>
                  </a:lnTo>
                  <a:lnTo>
                    <a:pt x="7414" y="526592"/>
                  </a:lnTo>
                  <a:lnTo>
                    <a:pt x="16474" y="480108"/>
                  </a:lnTo>
                  <a:lnTo>
                    <a:pt x="28918" y="434924"/>
                  </a:lnTo>
                  <a:lnTo>
                    <a:pt x="44606" y="391178"/>
                  </a:lnTo>
                  <a:lnTo>
                    <a:pt x="63399" y="349008"/>
                  </a:lnTo>
                  <a:lnTo>
                    <a:pt x="85160" y="308555"/>
                  </a:lnTo>
                  <a:lnTo>
                    <a:pt x="109749" y="269956"/>
                  </a:lnTo>
                  <a:lnTo>
                    <a:pt x="137027" y="233349"/>
                  </a:lnTo>
                  <a:lnTo>
                    <a:pt x="166856" y="198875"/>
                  </a:lnTo>
                  <a:lnTo>
                    <a:pt x="199096" y="166670"/>
                  </a:lnTo>
                  <a:lnTo>
                    <a:pt x="233609" y="136875"/>
                  </a:lnTo>
                  <a:lnTo>
                    <a:pt x="270256" y="109627"/>
                  </a:lnTo>
                  <a:lnTo>
                    <a:pt x="308898" y="85065"/>
                  </a:lnTo>
                  <a:lnTo>
                    <a:pt x="349397" y="63329"/>
                  </a:lnTo>
                  <a:lnTo>
                    <a:pt x="391613" y="44556"/>
                  </a:lnTo>
                  <a:lnTo>
                    <a:pt x="435408" y="28885"/>
                  </a:lnTo>
                  <a:lnTo>
                    <a:pt x="480643" y="16456"/>
                  </a:lnTo>
                  <a:lnTo>
                    <a:pt x="527178" y="7406"/>
                  </a:lnTo>
                  <a:lnTo>
                    <a:pt x="574877" y="1874"/>
                  </a:lnTo>
                  <a:lnTo>
                    <a:pt x="623598" y="0"/>
                  </a:lnTo>
                  <a:lnTo>
                    <a:pt x="673810" y="1981"/>
                  </a:lnTo>
                  <a:lnTo>
                    <a:pt x="722935" y="7827"/>
                  </a:lnTo>
                  <a:lnTo>
                    <a:pt x="770821" y="17387"/>
                  </a:lnTo>
                  <a:lnTo>
                    <a:pt x="817318" y="30513"/>
                  </a:lnTo>
                  <a:lnTo>
                    <a:pt x="862274" y="47055"/>
                  </a:lnTo>
                  <a:lnTo>
                    <a:pt x="905537" y="66864"/>
                  </a:lnTo>
                  <a:lnTo>
                    <a:pt x="946956" y="89791"/>
                  </a:lnTo>
                  <a:lnTo>
                    <a:pt x="986379" y="115687"/>
                  </a:lnTo>
                  <a:lnTo>
                    <a:pt x="1023655" y="144403"/>
                  </a:lnTo>
                  <a:lnTo>
                    <a:pt x="1058631" y="175789"/>
                  </a:lnTo>
                  <a:lnTo>
                    <a:pt x="1091158" y="209695"/>
                  </a:lnTo>
                  <a:lnTo>
                    <a:pt x="1121083" y="245974"/>
                  </a:lnTo>
                  <a:lnTo>
                    <a:pt x="1148254" y="284476"/>
                  </a:lnTo>
                  <a:lnTo>
                    <a:pt x="1172520" y="325051"/>
                  </a:lnTo>
                  <a:lnTo>
                    <a:pt x="1193730" y="367551"/>
                  </a:lnTo>
                  <a:lnTo>
                    <a:pt x="1211732" y="411826"/>
                  </a:lnTo>
                  <a:lnTo>
                    <a:pt x="5081885" y="411826"/>
                  </a:lnTo>
                  <a:lnTo>
                    <a:pt x="5128776" y="418072"/>
                  </a:lnTo>
                  <a:lnTo>
                    <a:pt x="5170822" y="435716"/>
                  </a:lnTo>
                  <a:lnTo>
                    <a:pt x="5206383" y="463120"/>
                  </a:lnTo>
                  <a:lnTo>
                    <a:pt x="5233817" y="498641"/>
                  </a:lnTo>
                  <a:lnTo>
                    <a:pt x="5251481" y="540641"/>
                  </a:lnTo>
                  <a:lnTo>
                    <a:pt x="5257734" y="587479"/>
                  </a:lnTo>
                  <a:lnTo>
                    <a:pt x="5257734" y="1879049"/>
                  </a:lnTo>
                  <a:lnTo>
                    <a:pt x="5251481" y="1925887"/>
                  </a:lnTo>
                  <a:lnTo>
                    <a:pt x="5233817" y="1967887"/>
                  </a:lnTo>
                  <a:lnTo>
                    <a:pt x="5206383" y="2003409"/>
                  </a:lnTo>
                  <a:lnTo>
                    <a:pt x="5170822" y="2030812"/>
                  </a:lnTo>
                  <a:lnTo>
                    <a:pt x="5128776" y="2048456"/>
                  </a:lnTo>
                  <a:lnTo>
                    <a:pt x="5081885" y="2054702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45280" y="6299261"/>
              <a:ext cx="4449445" cy="1249045"/>
            </a:xfrm>
            <a:custGeom>
              <a:avLst/>
              <a:gdLst/>
              <a:ahLst/>
              <a:cxnLst/>
              <a:rect l="l" t="t" r="r" b="b"/>
              <a:pathLst>
                <a:path w="4449445" h="1249045">
                  <a:moveTo>
                    <a:pt x="4344502" y="1248763"/>
                  </a:moveTo>
                  <a:lnTo>
                    <a:pt x="104918" y="1248763"/>
                  </a:lnTo>
                  <a:lnTo>
                    <a:pt x="64211" y="1240483"/>
                  </a:lnTo>
                  <a:lnTo>
                    <a:pt x="30847" y="1217950"/>
                  </a:lnTo>
                  <a:lnTo>
                    <a:pt x="8289" y="1184623"/>
                  </a:lnTo>
                  <a:lnTo>
                    <a:pt x="0" y="1143961"/>
                  </a:lnTo>
                  <a:lnTo>
                    <a:pt x="0" y="104801"/>
                  </a:lnTo>
                  <a:lnTo>
                    <a:pt x="8289" y="64140"/>
                  </a:lnTo>
                  <a:lnTo>
                    <a:pt x="30847" y="30813"/>
                  </a:lnTo>
                  <a:lnTo>
                    <a:pt x="64211" y="8279"/>
                  </a:lnTo>
                  <a:lnTo>
                    <a:pt x="104918" y="0"/>
                  </a:lnTo>
                  <a:lnTo>
                    <a:pt x="4344502" y="0"/>
                  </a:lnTo>
                  <a:lnTo>
                    <a:pt x="4385832" y="8279"/>
                  </a:lnTo>
                  <a:lnTo>
                    <a:pt x="4419127" y="30813"/>
                  </a:lnTo>
                  <a:lnTo>
                    <a:pt x="4441339" y="64140"/>
                  </a:lnTo>
                  <a:lnTo>
                    <a:pt x="4449420" y="104801"/>
                  </a:lnTo>
                  <a:lnTo>
                    <a:pt x="4449420" y="1143961"/>
                  </a:lnTo>
                  <a:lnTo>
                    <a:pt x="4441131" y="1184623"/>
                  </a:lnTo>
                  <a:lnTo>
                    <a:pt x="4418573" y="1217950"/>
                  </a:lnTo>
                  <a:lnTo>
                    <a:pt x="4385209" y="1240483"/>
                  </a:lnTo>
                  <a:lnTo>
                    <a:pt x="4344502" y="12487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05337" y="7463887"/>
              <a:ext cx="5257800" cy="2056764"/>
            </a:xfrm>
            <a:custGeom>
              <a:avLst/>
              <a:gdLst/>
              <a:ahLst/>
              <a:cxnLst/>
              <a:rect l="l" t="t" r="r" b="b"/>
              <a:pathLst>
                <a:path w="5257800" h="2056765">
                  <a:moveTo>
                    <a:pt x="4669601" y="2056178"/>
                  </a:moveTo>
                  <a:lnTo>
                    <a:pt x="175848" y="2056178"/>
                  </a:lnTo>
                  <a:lnTo>
                    <a:pt x="128958" y="2049932"/>
                  </a:lnTo>
                  <a:lnTo>
                    <a:pt x="86911" y="2032288"/>
                  </a:lnTo>
                  <a:lnTo>
                    <a:pt x="51350" y="2004885"/>
                  </a:lnTo>
                  <a:lnTo>
                    <a:pt x="23917" y="1969363"/>
                  </a:lnTo>
                  <a:lnTo>
                    <a:pt x="6252" y="1927363"/>
                  </a:lnTo>
                  <a:lnTo>
                    <a:pt x="0" y="1880525"/>
                  </a:lnTo>
                  <a:lnTo>
                    <a:pt x="0" y="587479"/>
                  </a:lnTo>
                  <a:lnTo>
                    <a:pt x="6252" y="540641"/>
                  </a:lnTo>
                  <a:lnTo>
                    <a:pt x="23917" y="498641"/>
                  </a:lnTo>
                  <a:lnTo>
                    <a:pt x="51350" y="463119"/>
                  </a:lnTo>
                  <a:lnTo>
                    <a:pt x="86911" y="435716"/>
                  </a:lnTo>
                  <a:lnTo>
                    <a:pt x="128958" y="418072"/>
                  </a:lnTo>
                  <a:lnTo>
                    <a:pt x="175848" y="411826"/>
                  </a:lnTo>
                  <a:lnTo>
                    <a:pt x="4046002" y="411826"/>
                  </a:lnTo>
                  <a:lnTo>
                    <a:pt x="4063988" y="367551"/>
                  </a:lnTo>
                  <a:lnTo>
                    <a:pt x="4085150" y="325051"/>
                  </a:lnTo>
                  <a:lnTo>
                    <a:pt x="4109344" y="284476"/>
                  </a:lnTo>
                  <a:lnTo>
                    <a:pt x="4136420" y="245974"/>
                  </a:lnTo>
                  <a:lnTo>
                    <a:pt x="4166233" y="209695"/>
                  </a:lnTo>
                  <a:lnTo>
                    <a:pt x="4198635" y="175788"/>
                  </a:lnTo>
                  <a:lnTo>
                    <a:pt x="4233478" y="144403"/>
                  </a:lnTo>
                  <a:lnTo>
                    <a:pt x="4270616" y="115687"/>
                  </a:lnTo>
                  <a:lnTo>
                    <a:pt x="4309901" y="89791"/>
                  </a:lnTo>
                  <a:lnTo>
                    <a:pt x="4351187" y="66864"/>
                  </a:lnTo>
                  <a:lnTo>
                    <a:pt x="4394325" y="47055"/>
                  </a:lnTo>
                  <a:lnTo>
                    <a:pt x="4439169" y="30513"/>
                  </a:lnTo>
                  <a:lnTo>
                    <a:pt x="4485571" y="17387"/>
                  </a:lnTo>
                  <a:lnTo>
                    <a:pt x="4533385" y="7827"/>
                  </a:lnTo>
                  <a:lnTo>
                    <a:pt x="4582463" y="1981"/>
                  </a:lnTo>
                  <a:lnTo>
                    <a:pt x="4632658" y="0"/>
                  </a:lnTo>
                  <a:lnTo>
                    <a:pt x="4681581" y="1683"/>
                  </a:lnTo>
                  <a:lnTo>
                    <a:pt x="4729461" y="7061"/>
                  </a:lnTo>
                  <a:lnTo>
                    <a:pt x="4776161" y="15991"/>
                  </a:lnTo>
                  <a:lnTo>
                    <a:pt x="4821542" y="28333"/>
                  </a:lnTo>
                  <a:lnTo>
                    <a:pt x="4865468" y="43944"/>
                  </a:lnTo>
                  <a:lnTo>
                    <a:pt x="4907799" y="62684"/>
                  </a:lnTo>
                  <a:lnTo>
                    <a:pt x="4948398" y="84410"/>
                  </a:lnTo>
                  <a:lnTo>
                    <a:pt x="4987128" y="108981"/>
                  </a:lnTo>
                  <a:lnTo>
                    <a:pt x="5023849" y="136255"/>
                  </a:lnTo>
                  <a:lnTo>
                    <a:pt x="5058426" y="166092"/>
                  </a:lnTo>
                  <a:lnTo>
                    <a:pt x="5090719" y="198349"/>
                  </a:lnTo>
                  <a:lnTo>
                    <a:pt x="5120591" y="232885"/>
                  </a:lnTo>
                  <a:lnTo>
                    <a:pt x="5147903" y="269558"/>
                  </a:lnTo>
                  <a:lnTo>
                    <a:pt x="5172519" y="308227"/>
                  </a:lnTo>
                  <a:lnTo>
                    <a:pt x="5194300" y="348750"/>
                  </a:lnTo>
                  <a:lnTo>
                    <a:pt x="5213108" y="390987"/>
                  </a:lnTo>
                  <a:lnTo>
                    <a:pt x="5228806" y="434794"/>
                  </a:lnTo>
                  <a:lnTo>
                    <a:pt x="5241255" y="480031"/>
                  </a:lnTo>
                  <a:lnTo>
                    <a:pt x="5250319" y="526556"/>
                  </a:lnTo>
                  <a:lnTo>
                    <a:pt x="5255857" y="574228"/>
                  </a:lnTo>
                  <a:lnTo>
                    <a:pt x="5257734" y="622905"/>
                  </a:lnTo>
                  <a:lnTo>
                    <a:pt x="5255751" y="673061"/>
                  </a:lnTo>
                  <a:lnTo>
                    <a:pt x="5249898" y="722131"/>
                  </a:lnTo>
                  <a:lnTo>
                    <a:pt x="5240328" y="769965"/>
                  </a:lnTo>
                  <a:lnTo>
                    <a:pt x="5227187" y="816410"/>
                  </a:lnTo>
                  <a:lnTo>
                    <a:pt x="5210627" y="861316"/>
                  </a:lnTo>
                  <a:lnTo>
                    <a:pt x="5190795" y="904531"/>
                  </a:lnTo>
                  <a:lnTo>
                    <a:pt x="5167843" y="945904"/>
                  </a:lnTo>
                  <a:lnTo>
                    <a:pt x="5141918" y="985283"/>
                  </a:lnTo>
                  <a:lnTo>
                    <a:pt x="5113171" y="1022517"/>
                  </a:lnTo>
                  <a:lnTo>
                    <a:pt x="5081750" y="1057455"/>
                  </a:lnTo>
                  <a:lnTo>
                    <a:pt x="5047805" y="1089945"/>
                  </a:lnTo>
                  <a:lnTo>
                    <a:pt x="5011486" y="1119837"/>
                  </a:lnTo>
                  <a:lnTo>
                    <a:pt x="4972941" y="1146978"/>
                  </a:lnTo>
                  <a:lnTo>
                    <a:pt x="4932321" y="1171217"/>
                  </a:lnTo>
                  <a:lnTo>
                    <a:pt x="4889774" y="1192403"/>
                  </a:lnTo>
                  <a:lnTo>
                    <a:pt x="4845450" y="1210385"/>
                  </a:lnTo>
                  <a:lnTo>
                    <a:pt x="4845450" y="1880525"/>
                  </a:lnTo>
                  <a:lnTo>
                    <a:pt x="4839197" y="1927363"/>
                  </a:lnTo>
                  <a:lnTo>
                    <a:pt x="4821533" y="1969363"/>
                  </a:lnTo>
                  <a:lnTo>
                    <a:pt x="4794099" y="2004885"/>
                  </a:lnTo>
                  <a:lnTo>
                    <a:pt x="4758538" y="2032288"/>
                  </a:lnTo>
                  <a:lnTo>
                    <a:pt x="4716492" y="2049932"/>
                  </a:lnTo>
                  <a:lnTo>
                    <a:pt x="4669601" y="2056178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003351" y="8072032"/>
              <a:ext cx="4449445" cy="1249045"/>
            </a:xfrm>
            <a:custGeom>
              <a:avLst/>
              <a:gdLst/>
              <a:ahLst/>
              <a:cxnLst/>
              <a:rect l="l" t="t" r="r" b="b"/>
              <a:pathLst>
                <a:path w="4449445" h="1249045">
                  <a:moveTo>
                    <a:pt x="4344502" y="1248763"/>
                  </a:moveTo>
                  <a:lnTo>
                    <a:pt x="104918" y="1248763"/>
                  </a:lnTo>
                  <a:lnTo>
                    <a:pt x="64211" y="1240483"/>
                  </a:lnTo>
                  <a:lnTo>
                    <a:pt x="30847" y="1217950"/>
                  </a:lnTo>
                  <a:lnTo>
                    <a:pt x="8289" y="1184623"/>
                  </a:lnTo>
                  <a:lnTo>
                    <a:pt x="0" y="1143961"/>
                  </a:lnTo>
                  <a:lnTo>
                    <a:pt x="0" y="104801"/>
                  </a:lnTo>
                  <a:lnTo>
                    <a:pt x="8289" y="64140"/>
                  </a:lnTo>
                  <a:lnTo>
                    <a:pt x="30847" y="30813"/>
                  </a:lnTo>
                  <a:lnTo>
                    <a:pt x="64211" y="8279"/>
                  </a:lnTo>
                  <a:lnTo>
                    <a:pt x="104918" y="0"/>
                  </a:lnTo>
                  <a:lnTo>
                    <a:pt x="4344502" y="0"/>
                  </a:lnTo>
                  <a:lnTo>
                    <a:pt x="4385209" y="8279"/>
                  </a:lnTo>
                  <a:lnTo>
                    <a:pt x="4418573" y="30813"/>
                  </a:lnTo>
                  <a:lnTo>
                    <a:pt x="4441131" y="64140"/>
                  </a:lnTo>
                  <a:lnTo>
                    <a:pt x="4449421" y="104801"/>
                  </a:lnTo>
                  <a:lnTo>
                    <a:pt x="4449421" y="1143961"/>
                  </a:lnTo>
                  <a:lnTo>
                    <a:pt x="4441131" y="1184623"/>
                  </a:lnTo>
                  <a:lnTo>
                    <a:pt x="4418573" y="1217950"/>
                  </a:lnTo>
                  <a:lnTo>
                    <a:pt x="4385209" y="1240483"/>
                  </a:lnTo>
                  <a:lnTo>
                    <a:pt x="4344502" y="12487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0" y="9932533"/>
            <a:ext cx="18288000" cy="354965"/>
            <a:chOff x="0" y="9932533"/>
            <a:chExt cx="18288000" cy="354965"/>
          </a:xfrm>
        </p:grpSpPr>
        <p:sp>
          <p:nvSpPr>
            <p:cNvPr id="12" name="object 12"/>
            <p:cNvSpPr/>
            <p:nvPr/>
          </p:nvSpPr>
          <p:spPr>
            <a:xfrm>
              <a:off x="0" y="9932533"/>
              <a:ext cx="18288000" cy="354965"/>
            </a:xfrm>
            <a:custGeom>
              <a:avLst/>
              <a:gdLst/>
              <a:ahLst/>
              <a:cxnLst/>
              <a:rect l="l" t="t" r="r" b="b"/>
              <a:pathLst>
                <a:path w="18288000" h="354965">
                  <a:moveTo>
                    <a:pt x="18287999" y="354466"/>
                  </a:moveTo>
                  <a:lnTo>
                    <a:pt x="0" y="354466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354466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87644" y="9932533"/>
              <a:ext cx="14912975" cy="354965"/>
            </a:xfrm>
            <a:custGeom>
              <a:avLst/>
              <a:gdLst/>
              <a:ahLst/>
              <a:cxnLst/>
              <a:rect l="l" t="t" r="r" b="b"/>
              <a:pathLst>
                <a:path w="14912975" h="354965">
                  <a:moveTo>
                    <a:pt x="14912710" y="354466"/>
                  </a:moveTo>
                  <a:lnTo>
                    <a:pt x="0" y="354466"/>
                  </a:lnTo>
                  <a:lnTo>
                    <a:pt x="172776" y="0"/>
                  </a:lnTo>
                  <a:lnTo>
                    <a:pt x="14739933" y="0"/>
                  </a:lnTo>
                  <a:lnTo>
                    <a:pt x="14912710" y="354466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57232" y="3188593"/>
            <a:ext cx="8115299" cy="633412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569607" y="194847"/>
            <a:ext cx="7844155" cy="1315720"/>
          </a:xfrm>
          <a:custGeom>
            <a:avLst/>
            <a:gdLst/>
            <a:ahLst/>
            <a:cxnLst/>
            <a:rect l="l" t="t" r="r" b="b"/>
            <a:pathLst>
              <a:path w="7844155" h="1315720">
                <a:moveTo>
                  <a:pt x="7653286" y="1315526"/>
                </a:moveTo>
                <a:lnTo>
                  <a:pt x="190499" y="1315526"/>
                </a:lnTo>
                <a:lnTo>
                  <a:pt x="153161" y="1311832"/>
                </a:lnTo>
                <a:lnTo>
                  <a:pt x="84809" y="1283520"/>
                </a:lnTo>
                <a:lnTo>
                  <a:pt x="32005" y="1230715"/>
                </a:lnTo>
                <a:lnTo>
                  <a:pt x="3693" y="1162364"/>
                </a:lnTo>
                <a:lnTo>
                  <a:pt x="0" y="1125031"/>
                </a:lnTo>
                <a:lnTo>
                  <a:pt x="0" y="190494"/>
                </a:lnTo>
                <a:lnTo>
                  <a:pt x="14500" y="117598"/>
                </a:lnTo>
                <a:lnTo>
                  <a:pt x="55795" y="55795"/>
                </a:lnTo>
                <a:lnTo>
                  <a:pt x="117598" y="14500"/>
                </a:lnTo>
                <a:lnTo>
                  <a:pt x="190497" y="0"/>
                </a:lnTo>
                <a:lnTo>
                  <a:pt x="7653288" y="0"/>
                </a:lnTo>
                <a:lnTo>
                  <a:pt x="7726187" y="14500"/>
                </a:lnTo>
                <a:lnTo>
                  <a:pt x="7787990" y="55795"/>
                </a:lnTo>
                <a:lnTo>
                  <a:pt x="7829285" y="117598"/>
                </a:lnTo>
                <a:lnTo>
                  <a:pt x="7843786" y="190494"/>
                </a:lnTo>
                <a:lnTo>
                  <a:pt x="7843786" y="1125031"/>
                </a:lnTo>
                <a:lnTo>
                  <a:pt x="7829285" y="1197927"/>
                </a:lnTo>
                <a:lnTo>
                  <a:pt x="7787990" y="1259730"/>
                </a:lnTo>
                <a:lnTo>
                  <a:pt x="7726187" y="1301025"/>
                </a:lnTo>
                <a:lnTo>
                  <a:pt x="7653286" y="1315526"/>
                </a:lnTo>
                <a:close/>
              </a:path>
            </a:pathLst>
          </a:custGeom>
          <a:solidFill>
            <a:srgbClr val="FAC4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24356" y="2714164"/>
            <a:ext cx="3780790" cy="114935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>
              <a:lnSpc>
                <a:spcPts val="2890"/>
              </a:lnSpc>
              <a:spcBef>
                <a:spcPts val="350"/>
              </a:spcBef>
            </a:pPr>
            <a:r>
              <a:rPr sz="2550" b="1" spc="-20" dirty="0">
                <a:latin typeface="Arial"/>
                <a:cs typeface="Arial"/>
              </a:rPr>
              <a:t>З</a:t>
            </a:r>
            <a:r>
              <a:rPr sz="2550" b="1" spc="50" dirty="0">
                <a:latin typeface="Arial"/>
                <a:cs typeface="Arial"/>
              </a:rPr>
              <a:t>а</a:t>
            </a:r>
            <a:r>
              <a:rPr sz="2550" b="1" dirty="0">
                <a:latin typeface="Arial"/>
                <a:cs typeface="Arial"/>
              </a:rPr>
              <a:t>д</a:t>
            </a:r>
            <a:r>
              <a:rPr sz="2550" b="1" spc="50" dirty="0">
                <a:latin typeface="Arial"/>
                <a:cs typeface="Arial"/>
              </a:rPr>
              <a:t>а</a:t>
            </a:r>
            <a:r>
              <a:rPr sz="2550" b="1" spc="75" dirty="0">
                <a:latin typeface="Arial"/>
                <a:cs typeface="Arial"/>
              </a:rPr>
              <a:t>н</a:t>
            </a:r>
            <a:r>
              <a:rPr sz="2550" b="1" spc="195" dirty="0">
                <a:latin typeface="Arial"/>
                <a:cs typeface="Arial"/>
              </a:rPr>
              <a:t>и</a:t>
            </a:r>
            <a:r>
              <a:rPr sz="2550" b="1" spc="30" dirty="0">
                <a:latin typeface="Arial"/>
                <a:cs typeface="Arial"/>
              </a:rPr>
              <a:t>я</a:t>
            </a:r>
            <a:r>
              <a:rPr sz="2550" b="1" spc="-270" dirty="0">
                <a:latin typeface="Arial"/>
                <a:cs typeface="Arial"/>
              </a:rPr>
              <a:t> </a:t>
            </a:r>
            <a:r>
              <a:rPr sz="2550" b="1" spc="-100" dirty="0">
                <a:latin typeface="Arial"/>
                <a:cs typeface="Arial"/>
              </a:rPr>
              <a:t>с</a:t>
            </a:r>
            <a:r>
              <a:rPr sz="2550" b="1" spc="-270" dirty="0">
                <a:latin typeface="Arial"/>
                <a:cs typeface="Arial"/>
              </a:rPr>
              <a:t> </a:t>
            </a:r>
            <a:r>
              <a:rPr sz="2550" b="1" spc="-50" dirty="0">
                <a:latin typeface="Arial"/>
                <a:cs typeface="Arial"/>
              </a:rPr>
              <a:t>о</a:t>
            </a:r>
            <a:r>
              <a:rPr sz="2550" b="1" dirty="0">
                <a:latin typeface="Arial"/>
                <a:cs typeface="Arial"/>
              </a:rPr>
              <a:t>д</a:t>
            </a:r>
            <a:r>
              <a:rPr sz="2550" b="1" spc="75" dirty="0">
                <a:latin typeface="Arial"/>
                <a:cs typeface="Arial"/>
              </a:rPr>
              <a:t>н</a:t>
            </a:r>
            <a:r>
              <a:rPr sz="2550" b="1" spc="195" dirty="0">
                <a:latin typeface="Arial"/>
                <a:cs typeface="Arial"/>
              </a:rPr>
              <a:t>и</a:t>
            </a:r>
            <a:r>
              <a:rPr sz="2550" b="1" spc="160" dirty="0">
                <a:latin typeface="Arial"/>
                <a:cs typeface="Arial"/>
              </a:rPr>
              <a:t>м  </a:t>
            </a:r>
            <a:r>
              <a:rPr sz="2550" b="1" spc="50" dirty="0">
                <a:latin typeface="Arial"/>
                <a:cs typeface="Arial"/>
              </a:rPr>
              <a:t>п</a:t>
            </a:r>
            <a:r>
              <a:rPr sz="2550" b="1" spc="-15" dirty="0">
                <a:latin typeface="Arial"/>
                <a:cs typeface="Arial"/>
              </a:rPr>
              <a:t>р</a:t>
            </a:r>
            <a:r>
              <a:rPr sz="2550" b="1" spc="50" dirty="0">
                <a:latin typeface="Arial"/>
                <a:cs typeface="Arial"/>
              </a:rPr>
              <a:t>а</a:t>
            </a:r>
            <a:r>
              <a:rPr sz="2550" b="1" spc="-35" dirty="0">
                <a:latin typeface="Arial"/>
                <a:cs typeface="Arial"/>
              </a:rPr>
              <a:t>в</a:t>
            </a:r>
            <a:r>
              <a:rPr sz="2550" b="1" spc="195" dirty="0">
                <a:latin typeface="Arial"/>
                <a:cs typeface="Arial"/>
              </a:rPr>
              <a:t>и</a:t>
            </a:r>
            <a:r>
              <a:rPr sz="2550" b="1" spc="-50" dirty="0">
                <a:latin typeface="Arial"/>
                <a:cs typeface="Arial"/>
              </a:rPr>
              <a:t>л</a:t>
            </a:r>
            <a:r>
              <a:rPr sz="2550" b="1" spc="-75" dirty="0">
                <a:latin typeface="Arial"/>
                <a:cs typeface="Arial"/>
              </a:rPr>
              <a:t>ь</a:t>
            </a:r>
            <a:r>
              <a:rPr sz="2550" b="1" spc="75" dirty="0">
                <a:latin typeface="Arial"/>
                <a:cs typeface="Arial"/>
              </a:rPr>
              <a:t>н</a:t>
            </a:r>
            <a:r>
              <a:rPr sz="2550" b="1" spc="-80" dirty="0">
                <a:latin typeface="Arial"/>
                <a:cs typeface="Arial"/>
              </a:rPr>
              <a:t>ы</a:t>
            </a:r>
            <a:r>
              <a:rPr sz="2550" b="1" spc="275" dirty="0">
                <a:latin typeface="Arial"/>
                <a:cs typeface="Arial"/>
              </a:rPr>
              <a:t>м</a:t>
            </a:r>
            <a:r>
              <a:rPr sz="2550" b="1" spc="-270" dirty="0">
                <a:latin typeface="Arial"/>
                <a:cs typeface="Arial"/>
              </a:rPr>
              <a:t> </a:t>
            </a:r>
            <a:r>
              <a:rPr sz="2550" b="1" spc="-50" dirty="0">
                <a:latin typeface="Arial"/>
                <a:cs typeface="Arial"/>
              </a:rPr>
              <a:t>о</a:t>
            </a:r>
            <a:r>
              <a:rPr sz="2550" b="1" spc="85" dirty="0">
                <a:latin typeface="Arial"/>
                <a:cs typeface="Arial"/>
              </a:rPr>
              <a:t>т</a:t>
            </a:r>
            <a:r>
              <a:rPr sz="2550" b="1" spc="-35" dirty="0">
                <a:latin typeface="Arial"/>
                <a:cs typeface="Arial"/>
              </a:rPr>
              <a:t>в</a:t>
            </a:r>
            <a:r>
              <a:rPr sz="2550" b="1" spc="15" dirty="0">
                <a:latin typeface="Arial"/>
                <a:cs typeface="Arial"/>
              </a:rPr>
              <a:t>е</a:t>
            </a:r>
            <a:r>
              <a:rPr sz="2550" b="1" spc="85" dirty="0">
                <a:latin typeface="Arial"/>
                <a:cs typeface="Arial"/>
              </a:rPr>
              <a:t>т</a:t>
            </a:r>
            <a:r>
              <a:rPr sz="2550" b="1" spc="-50" dirty="0">
                <a:latin typeface="Arial"/>
                <a:cs typeface="Arial"/>
              </a:rPr>
              <a:t>о</a:t>
            </a:r>
            <a:r>
              <a:rPr sz="2550" b="1" spc="275" dirty="0">
                <a:latin typeface="Arial"/>
                <a:cs typeface="Arial"/>
              </a:rPr>
              <a:t>м</a:t>
            </a:r>
            <a:r>
              <a:rPr sz="2550" b="1" spc="-270" dirty="0">
                <a:latin typeface="Arial"/>
                <a:cs typeface="Arial"/>
              </a:rPr>
              <a:t> </a:t>
            </a:r>
            <a:r>
              <a:rPr sz="2550" b="1" spc="-114" dirty="0">
                <a:latin typeface="Tahoma"/>
                <a:cs typeface="Tahoma"/>
              </a:rPr>
              <a:t>-  </a:t>
            </a:r>
            <a:r>
              <a:rPr sz="2550" b="1" spc="-165" dirty="0">
                <a:solidFill>
                  <a:srgbClr val="3C176A"/>
                </a:solidFill>
                <a:latin typeface="Tahoma"/>
                <a:cs typeface="Tahoma"/>
              </a:rPr>
              <a:t>2</a:t>
            </a:r>
            <a:r>
              <a:rPr sz="2550" b="1" spc="-100" dirty="0">
                <a:solidFill>
                  <a:srgbClr val="3C176A"/>
                </a:solidFill>
                <a:latin typeface="Tahoma"/>
                <a:cs typeface="Tahoma"/>
              </a:rPr>
              <a:t>5</a:t>
            </a:r>
            <a:r>
              <a:rPr sz="2550" b="1" spc="-310" dirty="0">
                <a:solidFill>
                  <a:srgbClr val="3C176A"/>
                </a:solidFill>
                <a:latin typeface="Tahoma"/>
                <a:cs typeface="Tahoma"/>
              </a:rPr>
              <a:t> </a:t>
            </a:r>
            <a:r>
              <a:rPr sz="2550" b="1" spc="-35" dirty="0">
                <a:solidFill>
                  <a:srgbClr val="3C176A"/>
                </a:solidFill>
                <a:latin typeface="Arial"/>
                <a:cs typeface="Arial"/>
              </a:rPr>
              <a:t>в</a:t>
            </a:r>
            <a:r>
              <a:rPr sz="2550" b="1" spc="-50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550" b="1" spc="50" dirty="0">
                <a:solidFill>
                  <a:srgbClr val="3C176A"/>
                </a:solidFill>
                <a:latin typeface="Arial"/>
                <a:cs typeface="Arial"/>
              </a:rPr>
              <a:t>п</a:t>
            </a:r>
            <a:r>
              <a:rPr sz="2550" b="1" spc="-15" dirty="0">
                <a:solidFill>
                  <a:srgbClr val="3C176A"/>
                </a:solidFill>
                <a:latin typeface="Arial"/>
                <a:cs typeface="Arial"/>
              </a:rPr>
              <a:t>р</a:t>
            </a:r>
            <a:r>
              <a:rPr sz="2550" b="1" spc="-50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550" b="1" spc="-180" dirty="0">
                <a:solidFill>
                  <a:srgbClr val="3C176A"/>
                </a:solidFill>
                <a:latin typeface="Arial"/>
                <a:cs typeface="Arial"/>
              </a:rPr>
              <a:t>с</a:t>
            </a:r>
            <a:r>
              <a:rPr sz="2550" b="1" spc="-50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550" b="1" spc="45" dirty="0">
                <a:solidFill>
                  <a:srgbClr val="3C176A"/>
                </a:solidFill>
                <a:latin typeface="Arial"/>
                <a:cs typeface="Arial"/>
              </a:rPr>
              <a:t>в</a:t>
            </a:r>
            <a:endParaRPr sz="2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74956" y="4897250"/>
            <a:ext cx="3366135" cy="398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b="1" spc="70" dirty="0">
                <a:latin typeface="Arial"/>
                <a:cs typeface="Arial"/>
              </a:rPr>
              <a:t>К</a:t>
            </a:r>
            <a:r>
              <a:rPr sz="2450" b="1" spc="-60" dirty="0">
                <a:latin typeface="Arial"/>
                <a:cs typeface="Arial"/>
              </a:rPr>
              <a:t>о</a:t>
            </a:r>
            <a:r>
              <a:rPr sz="2450" b="1" spc="60" dirty="0">
                <a:latin typeface="Arial"/>
                <a:cs typeface="Arial"/>
              </a:rPr>
              <a:t>н</a:t>
            </a:r>
            <a:r>
              <a:rPr sz="2450" b="1" spc="75" dirty="0">
                <a:latin typeface="Arial"/>
                <a:cs typeface="Arial"/>
              </a:rPr>
              <a:t>т</a:t>
            </a:r>
            <a:r>
              <a:rPr sz="2450" b="1" spc="5" dirty="0">
                <a:latin typeface="Arial"/>
                <a:cs typeface="Arial"/>
              </a:rPr>
              <a:t>е</a:t>
            </a:r>
            <a:r>
              <a:rPr sz="2450" b="1" spc="210" dirty="0">
                <a:latin typeface="Arial"/>
                <a:cs typeface="Arial"/>
              </a:rPr>
              <a:t>к</a:t>
            </a:r>
            <a:r>
              <a:rPr sz="2450" b="1" spc="-185" dirty="0">
                <a:latin typeface="Arial"/>
                <a:cs typeface="Arial"/>
              </a:rPr>
              <a:t>с</a:t>
            </a:r>
            <a:r>
              <a:rPr sz="2450" b="1" spc="150" dirty="0">
                <a:latin typeface="Arial"/>
                <a:cs typeface="Arial"/>
              </a:rPr>
              <a:t>т</a:t>
            </a:r>
            <a:r>
              <a:rPr sz="2450" b="1" spc="-265" dirty="0">
                <a:latin typeface="Arial"/>
                <a:cs typeface="Arial"/>
              </a:rPr>
              <a:t> </a:t>
            </a:r>
            <a:r>
              <a:rPr sz="2450" b="1" spc="-145" dirty="0">
                <a:latin typeface="Tahoma"/>
                <a:cs typeface="Tahoma"/>
              </a:rPr>
              <a:t>-</a:t>
            </a:r>
            <a:r>
              <a:rPr sz="2450" b="1" spc="-300" dirty="0">
                <a:latin typeface="Tahoma"/>
                <a:cs typeface="Tahoma"/>
              </a:rPr>
              <a:t> </a:t>
            </a:r>
            <a:r>
              <a:rPr sz="2450" b="1" spc="-110" dirty="0">
                <a:solidFill>
                  <a:srgbClr val="3C176A"/>
                </a:solidFill>
                <a:latin typeface="Tahoma"/>
                <a:cs typeface="Tahoma"/>
              </a:rPr>
              <a:t>5</a:t>
            </a:r>
            <a:r>
              <a:rPr sz="2450" b="1" spc="-300" dirty="0">
                <a:solidFill>
                  <a:srgbClr val="3C176A"/>
                </a:solidFill>
                <a:latin typeface="Tahoma"/>
                <a:cs typeface="Tahoma"/>
              </a:rPr>
              <a:t> </a:t>
            </a:r>
            <a:r>
              <a:rPr sz="2450" b="1" spc="-45" dirty="0">
                <a:solidFill>
                  <a:srgbClr val="3C176A"/>
                </a:solidFill>
                <a:latin typeface="Arial"/>
                <a:cs typeface="Arial"/>
              </a:rPr>
              <a:t>в</a:t>
            </a:r>
            <a:r>
              <a:rPr sz="2450" b="1" spc="-60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450" b="1" spc="35" dirty="0">
                <a:solidFill>
                  <a:srgbClr val="3C176A"/>
                </a:solidFill>
                <a:latin typeface="Arial"/>
                <a:cs typeface="Arial"/>
              </a:rPr>
              <a:t>п</a:t>
            </a:r>
            <a:r>
              <a:rPr sz="2450" b="1" spc="-25" dirty="0">
                <a:solidFill>
                  <a:srgbClr val="3C176A"/>
                </a:solidFill>
                <a:latin typeface="Arial"/>
                <a:cs typeface="Arial"/>
              </a:rPr>
              <a:t>р</a:t>
            </a:r>
            <a:r>
              <a:rPr sz="2450" b="1" spc="-60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450" b="1" spc="-185" dirty="0">
                <a:solidFill>
                  <a:srgbClr val="3C176A"/>
                </a:solidFill>
                <a:latin typeface="Arial"/>
                <a:cs typeface="Arial"/>
              </a:rPr>
              <a:t>с</a:t>
            </a:r>
            <a:r>
              <a:rPr sz="2450" b="1" spc="-60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450" b="1" spc="30" dirty="0">
                <a:solidFill>
                  <a:srgbClr val="3C176A"/>
                </a:solidFill>
                <a:latin typeface="Arial"/>
                <a:cs typeface="Arial"/>
              </a:rPr>
              <a:t>в</a:t>
            </a:r>
            <a:endParaRPr sz="24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09927" y="6251369"/>
            <a:ext cx="4333240" cy="285750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833755">
              <a:lnSpc>
                <a:spcPts val="2480"/>
              </a:lnSpc>
              <a:spcBef>
                <a:spcPts val="330"/>
              </a:spcBef>
            </a:pPr>
            <a:r>
              <a:rPr sz="2200" b="1" spc="-15" dirty="0">
                <a:latin typeface="Arial"/>
                <a:cs typeface="Arial"/>
              </a:rPr>
              <a:t>З</a:t>
            </a:r>
            <a:r>
              <a:rPr sz="2200" b="1" spc="45" dirty="0">
                <a:latin typeface="Arial"/>
                <a:cs typeface="Arial"/>
              </a:rPr>
              <a:t>а</a:t>
            </a:r>
            <a:r>
              <a:rPr sz="2200" b="1" spc="5" dirty="0">
                <a:latin typeface="Arial"/>
                <a:cs typeface="Arial"/>
              </a:rPr>
              <a:t>д</a:t>
            </a:r>
            <a:r>
              <a:rPr sz="2200" b="1" spc="45" dirty="0">
                <a:latin typeface="Arial"/>
                <a:cs typeface="Arial"/>
              </a:rPr>
              <a:t>а</a:t>
            </a:r>
            <a:r>
              <a:rPr sz="2200" b="1" spc="65" dirty="0">
                <a:latin typeface="Arial"/>
                <a:cs typeface="Arial"/>
              </a:rPr>
              <a:t>н</a:t>
            </a:r>
            <a:r>
              <a:rPr sz="2200" b="1" spc="170" dirty="0">
                <a:latin typeface="Arial"/>
                <a:cs typeface="Arial"/>
              </a:rPr>
              <a:t>и</a:t>
            </a:r>
            <a:r>
              <a:rPr sz="2200" b="1" spc="30" dirty="0">
                <a:latin typeface="Arial"/>
                <a:cs typeface="Arial"/>
              </a:rPr>
              <a:t>я</a:t>
            </a:r>
            <a:r>
              <a:rPr sz="2200" b="1" spc="-229" dirty="0">
                <a:latin typeface="Arial"/>
                <a:cs typeface="Arial"/>
              </a:rPr>
              <a:t> </a:t>
            </a:r>
            <a:r>
              <a:rPr sz="2200" b="1" spc="-85" dirty="0">
                <a:latin typeface="Arial"/>
                <a:cs typeface="Arial"/>
              </a:rPr>
              <a:t>с</a:t>
            </a:r>
            <a:r>
              <a:rPr sz="2200" b="1" spc="-229" dirty="0">
                <a:latin typeface="Arial"/>
                <a:cs typeface="Arial"/>
              </a:rPr>
              <a:t> </a:t>
            </a:r>
            <a:r>
              <a:rPr sz="2200" b="1" spc="-45" dirty="0">
                <a:latin typeface="Arial"/>
                <a:cs typeface="Arial"/>
              </a:rPr>
              <a:t>о</a:t>
            </a:r>
            <a:r>
              <a:rPr sz="2200" b="1" spc="5" dirty="0">
                <a:latin typeface="Arial"/>
                <a:cs typeface="Arial"/>
              </a:rPr>
              <a:t>д</a:t>
            </a:r>
            <a:r>
              <a:rPr sz="2200" b="1" spc="65" dirty="0">
                <a:latin typeface="Arial"/>
                <a:cs typeface="Arial"/>
              </a:rPr>
              <a:t>н</a:t>
            </a:r>
            <a:r>
              <a:rPr sz="2200" b="1" spc="170" dirty="0">
                <a:latin typeface="Arial"/>
                <a:cs typeface="Arial"/>
              </a:rPr>
              <a:t>и</a:t>
            </a:r>
            <a:r>
              <a:rPr sz="2200" b="1" spc="240" dirty="0">
                <a:latin typeface="Arial"/>
                <a:cs typeface="Arial"/>
              </a:rPr>
              <a:t>м</a:t>
            </a:r>
            <a:r>
              <a:rPr sz="2200" b="1" spc="-229" dirty="0">
                <a:latin typeface="Arial"/>
                <a:cs typeface="Arial"/>
              </a:rPr>
              <a:t> </a:t>
            </a:r>
            <a:r>
              <a:rPr sz="2200" b="1" spc="170" dirty="0">
                <a:latin typeface="Arial"/>
                <a:cs typeface="Arial"/>
              </a:rPr>
              <a:t>и</a:t>
            </a:r>
            <a:r>
              <a:rPr sz="2200" b="1" spc="-40" dirty="0">
                <a:latin typeface="Arial"/>
                <a:cs typeface="Arial"/>
              </a:rPr>
              <a:t>л</a:t>
            </a:r>
            <a:r>
              <a:rPr sz="2200" b="1" spc="155" dirty="0">
                <a:latin typeface="Arial"/>
                <a:cs typeface="Arial"/>
              </a:rPr>
              <a:t>и  </a:t>
            </a:r>
            <a:r>
              <a:rPr sz="2200" b="1" spc="25" dirty="0">
                <a:latin typeface="Arial"/>
                <a:cs typeface="Arial"/>
              </a:rPr>
              <a:t>несколько </a:t>
            </a:r>
            <a:r>
              <a:rPr sz="2200" b="1" spc="30" dirty="0">
                <a:latin typeface="Arial"/>
                <a:cs typeface="Arial"/>
              </a:rPr>
              <a:t> </a:t>
            </a:r>
            <a:r>
              <a:rPr sz="2200" b="1" spc="45" dirty="0">
                <a:latin typeface="Arial"/>
                <a:cs typeface="Arial"/>
              </a:rPr>
              <a:t>п</a:t>
            </a:r>
            <a:r>
              <a:rPr sz="2200" b="1" spc="-10" dirty="0">
                <a:latin typeface="Arial"/>
                <a:cs typeface="Arial"/>
              </a:rPr>
              <a:t>р</a:t>
            </a:r>
            <a:r>
              <a:rPr sz="2200" b="1" spc="45" dirty="0">
                <a:latin typeface="Arial"/>
                <a:cs typeface="Arial"/>
              </a:rPr>
              <a:t>а</a:t>
            </a:r>
            <a:r>
              <a:rPr sz="2200" b="1" spc="-30" dirty="0">
                <a:latin typeface="Arial"/>
                <a:cs typeface="Arial"/>
              </a:rPr>
              <a:t>в</a:t>
            </a:r>
            <a:r>
              <a:rPr sz="2200" b="1" spc="170" dirty="0">
                <a:latin typeface="Arial"/>
                <a:cs typeface="Arial"/>
              </a:rPr>
              <a:t>и</a:t>
            </a:r>
            <a:r>
              <a:rPr sz="2200" b="1" spc="-40" dirty="0">
                <a:latin typeface="Arial"/>
                <a:cs typeface="Arial"/>
              </a:rPr>
              <a:t>л</a:t>
            </a:r>
            <a:r>
              <a:rPr sz="2200" b="1" spc="-65" dirty="0">
                <a:latin typeface="Arial"/>
                <a:cs typeface="Arial"/>
              </a:rPr>
              <a:t>ь</a:t>
            </a:r>
            <a:r>
              <a:rPr sz="2200" b="1" spc="65" dirty="0">
                <a:latin typeface="Arial"/>
                <a:cs typeface="Arial"/>
              </a:rPr>
              <a:t>н</a:t>
            </a:r>
            <a:r>
              <a:rPr sz="2200" b="1" spc="-65" dirty="0">
                <a:latin typeface="Arial"/>
                <a:cs typeface="Arial"/>
              </a:rPr>
              <a:t>ы</a:t>
            </a:r>
            <a:r>
              <a:rPr sz="2200" b="1" spc="170" dirty="0">
                <a:latin typeface="Arial"/>
                <a:cs typeface="Arial"/>
              </a:rPr>
              <a:t>м</a:t>
            </a:r>
            <a:r>
              <a:rPr sz="2200" b="1" spc="240" dirty="0">
                <a:latin typeface="Arial"/>
                <a:cs typeface="Arial"/>
              </a:rPr>
              <a:t>и</a:t>
            </a:r>
            <a:r>
              <a:rPr sz="2200" b="1" spc="-229" dirty="0">
                <a:latin typeface="Arial"/>
                <a:cs typeface="Arial"/>
              </a:rPr>
              <a:t> </a:t>
            </a:r>
            <a:r>
              <a:rPr sz="2200" b="1" spc="-45" dirty="0">
                <a:latin typeface="Arial"/>
                <a:cs typeface="Arial"/>
              </a:rPr>
              <a:t>о</a:t>
            </a:r>
            <a:r>
              <a:rPr sz="2200" b="1" spc="75" dirty="0">
                <a:latin typeface="Arial"/>
                <a:cs typeface="Arial"/>
              </a:rPr>
              <a:t>т</a:t>
            </a:r>
            <a:r>
              <a:rPr sz="2200" b="1" spc="-30" dirty="0">
                <a:latin typeface="Arial"/>
                <a:cs typeface="Arial"/>
              </a:rPr>
              <a:t>в</a:t>
            </a:r>
            <a:r>
              <a:rPr sz="2200" b="1" spc="15" dirty="0">
                <a:latin typeface="Arial"/>
                <a:cs typeface="Arial"/>
              </a:rPr>
              <a:t>е</a:t>
            </a:r>
            <a:r>
              <a:rPr sz="2200" b="1" spc="75" dirty="0">
                <a:latin typeface="Arial"/>
                <a:cs typeface="Arial"/>
              </a:rPr>
              <a:t>т</a:t>
            </a:r>
            <a:r>
              <a:rPr sz="2200" b="1" spc="45" dirty="0">
                <a:latin typeface="Arial"/>
                <a:cs typeface="Arial"/>
              </a:rPr>
              <a:t>а</a:t>
            </a:r>
            <a:r>
              <a:rPr sz="2200" b="1" spc="170" dirty="0">
                <a:latin typeface="Arial"/>
                <a:cs typeface="Arial"/>
              </a:rPr>
              <a:t>м</a:t>
            </a:r>
            <a:r>
              <a:rPr sz="2200" b="1" spc="155" dirty="0">
                <a:latin typeface="Arial"/>
                <a:cs typeface="Arial"/>
              </a:rPr>
              <a:t>и  </a:t>
            </a:r>
            <a:r>
              <a:rPr sz="2200" b="1" spc="-305" dirty="0">
                <a:latin typeface="Tahoma"/>
                <a:cs typeface="Tahoma"/>
              </a:rPr>
              <a:t>(</a:t>
            </a:r>
            <a:r>
              <a:rPr sz="2200" b="1" spc="-70" dirty="0">
                <a:latin typeface="Tahoma"/>
                <a:cs typeface="Tahoma"/>
              </a:rPr>
              <a:t>2</a:t>
            </a:r>
            <a:r>
              <a:rPr sz="2200" b="1" spc="-265" dirty="0">
                <a:latin typeface="Tahoma"/>
                <a:cs typeface="Tahoma"/>
              </a:rPr>
              <a:t> </a:t>
            </a:r>
            <a:r>
              <a:rPr sz="2200" b="1" spc="-50" dirty="0">
                <a:latin typeface="Arial"/>
                <a:cs typeface="Arial"/>
              </a:rPr>
              <a:t>б</a:t>
            </a:r>
            <a:r>
              <a:rPr sz="2200" b="1" spc="45" dirty="0">
                <a:latin typeface="Arial"/>
                <a:cs typeface="Arial"/>
              </a:rPr>
              <a:t>а</a:t>
            </a:r>
            <a:r>
              <a:rPr sz="2200" b="1" spc="-40" dirty="0">
                <a:latin typeface="Arial"/>
                <a:cs typeface="Arial"/>
              </a:rPr>
              <a:t>лл</a:t>
            </a:r>
            <a:r>
              <a:rPr sz="2200" b="1" spc="45" dirty="0">
                <a:latin typeface="Arial"/>
                <a:cs typeface="Arial"/>
              </a:rPr>
              <a:t>а</a:t>
            </a:r>
            <a:r>
              <a:rPr sz="2200" b="1" spc="-204" dirty="0">
                <a:latin typeface="Tahoma"/>
                <a:cs typeface="Tahoma"/>
              </a:rPr>
              <a:t>)</a:t>
            </a:r>
            <a:r>
              <a:rPr sz="2200" b="1" spc="-265" dirty="0">
                <a:latin typeface="Tahoma"/>
                <a:cs typeface="Tahoma"/>
              </a:rPr>
              <a:t> </a:t>
            </a:r>
            <a:r>
              <a:rPr sz="2200" b="1" spc="-120" dirty="0">
                <a:latin typeface="Tahoma"/>
                <a:cs typeface="Tahoma"/>
              </a:rPr>
              <a:t>-</a:t>
            </a:r>
            <a:r>
              <a:rPr sz="2200" b="1" spc="-265" dirty="0">
                <a:latin typeface="Tahoma"/>
                <a:cs typeface="Tahoma"/>
              </a:rPr>
              <a:t> </a:t>
            </a:r>
            <a:r>
              <a:rPr sz="2200" b="1" spc="-85" dirty="0">
                <a:solidFill>
                  <a:srgbClr val="3C176A"/>
                </a:solidFill>
                <a:latin typeface="Tahoma"/>
                <a:cs typeface="Tahoma"/>
              </a:rPr>
              <a:t>5</a:t>
            </a:r>
            <a:r>
              <a:rPr sz="2200" b="1" spc="-265" dirty="0">
                <a:solidFill>
                  <a:srgbClr val="3C176A"/>
                </a:solidFill>
                <a:latin typeface="Tahoma"/>
                <a:cs typeface="Tahoma"/>
              </a:rPr>
              <a:t> </a:t>
            </a:r>
            <a:r>
              <a:rPr sz="2200" b="1" spc="-30" dirty="0">
                <a:solidFill>
                  <a:srgbClr val="3C176A"/>
                </a:solidFill>
                <a:latin typeface="Arial"/>
                <a:cs typeface="Arial"/>
              </a:rPr>
              <a:t>в</a:t>
            </a:r>
            <a:r>
              <a:rPr sz="2200" b="1" spc="-45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200" b="1" spc="45" dirty="0">
                <a:solidFill>
                  <a:srgbClr val="3C176A"/>
                </a:solidFill>
                <a:latin typeface="Arial"/>
                <a:cs typeface="Arial"/>
              </a:rPr>
              <a:t>п</a:t>
            </a:r>
            <a:r>
              <a:rPr sz="2200" b="1" spc="-10" dirty="0">
                <a:solidFill>
                  <a:srgbClr val="3C176A"/>
                </a:solidFill>
                <a:latin typeface="Arial"/>
                <a:cs typeface="Arial"/>
              </a:rPr>
              <a:t>р</a:t>
            </a:r>
            <a:r>
              <a:rPr sz="2200" b="1" spc="-45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200" b="1" spc="-155" dirty="0">
                <a:solidFill>
                  <a:srgbClr val="3C176A"/>
                </a:solidFill>
                <a:latin typeface="Arial"/>
                <a:cs typeface="Arial"/>
              </a:rPr>
              <a:t>с</a:t>
            </a:r>
            <a:r>
              <a:rPr sz="2200" b="1" spc="-45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200" b="1" spc="40" dirty="0">
                <a:solidFill>
                  <a:srgbClr val="3C176A"/>
                </a:solidFill>
                <a:latin typeface="Arial"/>
                <a:cs typeface="Arial"/>
              </a:rPr>
              <a:t>в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00">
              <a:latin typeface="Arial"/>
              <a:cs typeface="Arial"/>
            </a:endParaRPr>
          </a:p>
          <a:p>
            <a:pPr marL="393700">
              <a:lnSpc>
                <a:spcPts val="2845"/>
              </a:lnSpc>
            </a:pPr>
            <a:r>
              <a:rPr sz="2450" b="1" spc="-30" dirty="0">
                <a:latin typeface="Arial"/>
                <a:cs typeface="Arial"/>
              </a:rPr>
              <a:t>З</a:t>
            </a:r>
            <a:r>
              <a:rPr sz="2450" b="1" spc="35" dirty="0">
                <a:latin typeface="Arial"/>
                <a:cs typeface="Arial"/>
              </a:rPr>
              <a:t>а</a:t>
            </a:r>
            <a:r>
              <a:rPr sz="2450" b="1" spc="-10" dirty="0">
                <a:latin typeface="Arial"/>
                <a:cs typeface="Arial"/>
              </a:rPr>
              <a:t>д</a:t>
            </a:r>
            <a:r>
              <a:rPr sz="2450" b="1" spc="35" dirty="0">
                <a:latin typeface="Arial"/>
                <a:cs typeface="Arial"/>
              </a:rPr>
              <a:t>а</a:t>
            </a:r>
            <a:r>
              <a:rPr sz="2450" b="1" spc="60" dirty="0">
                <a:latin typeface="Arial"/>
                <a:cs typeface="Arial"/>
              </a:rPr>
              <a:t>н</a:t>
            </a:r>
            <a:r>
              <a:rPr sz="2450" b="1" spc="175" dirty="0">
                <a:latin typeface="Arial"/>
                <a:cs typeface="Arial"/>
              </a:rPr>
              <a:t>и</a:t>
            </a:r>
            <a:r>
              <a:rPr sz="2450" b="1" spc="15" dirty="0">
                <a:latin typeface="Arial"/>
                <a:cs typeface="Arial"/>
              </a:rPr>
              <a:t>я</a:t>
            </a:r>
            <a:r>
              <a:rPr sz="2450" b="1" spc="-265" dirty="0">
                <a:latin typeface="Arial"/>
                <a:cs typeface="Arial"/>
              </a:rPr>
              <a:t> </a:t>
            </a:r>
            <a:r>
              <a:rPr sz="2450" b="1" spc="60" dirty="0">
                <a:latin typeface="Arial"/>
                <a:cs typeface="Arial"/>
              </a:rPr>
              <a:t>н</a:t>
            </a:r>
            <a:r>
              <a:rPr sz="2450" b="1" spc="110" dirty="0">
                <a:latin typeface="Arial"/>
                <a:cs typeface="Arial"/>
              </a:rPr>
              <a:t>а</a:t>
            </a:r>
            <a:r>
              <a:rPr sz="2450" b="1" spc="-265" dirty="0">
                <a:latin typeface="Arial"/>
                <a:cs typeface="Arial"/>
              </a:rPr>
              <a:t> </a:t>
            </a:r>
            <a:r>
              <a:rPr sz="2450" b="1" spc="-185" dirty="0">
                <a:latin typeface="Arial"/>
                <a:cs typeface="Arial"/>
              </a:rPr>
              <a:t>с</a:t>
            </a:r>
            <a:r>
              <a:rPr sz="2450" b="1" spc="-60" dirty="0">
                <a:latin typeface="Arial"/>
                <a:cs typeface="Arial"/>
              </a:rPr>
              <a:t>оо</a:t>
            </a:r>
            <a:r>
              <a:rPr sz="2450" b="1" spc="75" dirty="0">
                <a:latin typeface="Arial"/>
                <a:cs typeface="Arial"/>
              </a:rPr>
              <a:t>т</a:t>
            </a:r>
            <a:r>
              <a:rPr sz="2450" b="1" spc="-45" dirty="0">
                <a:latin typeface="Arial"/>
                <a:cs typeface="Arial"/>
              </a:rPr>
              <a:t>в</a:t>
            </a:r>
            <a:r>
              <a:rPr sz="2450" b="1" spc="5" dirty="0">
                <a:latin typeface="Arial"/>
                <a:cs typeface="Arial"/>
              </a:rPr>
              <a:t>е</a:t>
            </a:r>
            <a:r>
              <a:rPr sz="2450" b="1" spc="75" dirty="0">
                <a:latin typeface="Arial"/>
                <a:cs typeface="Arial"/>
              </a:rPr>
              <a:t>т</a:t>
            </a:r>
            <a:r>
              <a:rPr sz="2450" b="1" spc="-185" dirty="0">
                <a:latin typeface="Arial"/>
                <a:cs typeface="Arial"/>
              </a:rPr>
              <a:t>с</a:t>
            </a:r>
            <a:r>
              <a:rPr sz="2450" b="1" spc="75" dirty="0">
                <a:latin typeface="Arial"/>
                <a:cs typeface="Arial"/>
              </a:rPr>
              <a:t>т</a:t>
            </a:r>
            <a:r>
              <a:rPr sz="2450" b="1" spc="-45" dirty="0">
                <a:latin typeface="Arial"/>
                <a:cs typeface="Arial"/>
              </a:rPr>
              <a:t>в</a:t>
            </a:r>
            <a:r>
              <a:rPr sz="2450" b="1" spc="175" dirty="0">
                <a:latin typeface="Arial"/>
                <a:cs typeface="Arial"/>
              </a:rPr>
              <a:t>и</a:t>
            </a:r>
            <a:r>
              <a:rPr sz="2450" b="1" spc="80" dirty="0">
                <a:latin typeface="Arial"/>
                <a:cs typeface="Arial"/>
              </a:rPr>
              <a:t>е</a:t>
            </a:r>
            <a:endParaRPr sz="2450">
              <a:latin typeface="Arial"/>
              <a:cs typeface="Arial"/>
            </a:endParaRPr>
          </a:p>
          <a:p>
            <a:pPr marL="393700">
              <a:lnSpc>
                <a:spcPts val="2845"/>
              </a:lnSpc>
            </a:pPr>
            <a:r>
              <a:rPr sz="2450" b="1" spc="-345" dirty="0">
                <a:latin typeface="Tahoma"/>
                <a:cs typeface="Tahoma"/>
              </a:rPr>
              <a:t>(</a:t>
            </a:r>
            <a:r>
              <a:rPr sz="2450" b="1" spc="-95" dirty="0">
                <a:latin typeface="Tahoma"/>
                <a:cs typeface="Tahoma"/>
              </a:rPr>
              <a:t>2</a:t>
            </a:r>
            <a:r>
              <a:rPr sz="2450" b="1" spc="-300" dirty="0">
                <a:latin typeface="Tahoma"/>
                <a:cs typeface="Tahoma"/>
              </a:rPr>
              <a:t> </a:t>
            </a:r>
            <a:r>
              <a:rPr sz="2450" b="1" spc="-70" dirty="0">
                <a:latin typeface="Arial"/>
                <a:cs typeface="Arial"/>
              </a:rPr>
              <a:t>б</a:t>
            </a:r>
            <a:r>
              <a:rPr sz="2450" b="1" spc="35" dirty="0">
                <a:latin typeface="Arial"/>
                <a:cs typeface="Arial"/>
              </a:rPr>
              <a:t>а</a:t>
            </a:r>
            <a:r>
              <a:rPr sz="2450" b="1" spc="-55" dirty="0">
                <a:latin typeface="Arial"/>
                <a:cs typeface="Arial"/>
              </a:rPr>
              <a:t>лл</a:t>
            </a:r>
            <a:r>
              <a:rPr sz="2450" b="1" spc="35" dirty="0">
                <a:latin typeface="Arial"/>
                <a:cs typeface="Arial"/>
              </a:rPr>
              <a:t>а</a:t>
            </a:r>
            <a:r>
              <a:rPr sz="2450" b="1" spc="-240" dirty="0">
                <a:latin typeface="Tahoma"/>
                <a:cs typeface="Tahoma"/>
              </a:rPr>
              <a:t>)</a:t>
            </a:r>
            <a:r>
              <a:rPr sz="2450" b="1" spc="-300" dirty="0">
                <a:latin typeface="Tahoma"/>
                <a:cs typeface="Tahoma"/>
              </a:rPr>
              <a:t> </a:t>
            </a:r>
            <a:r>
              <a:rPr sz="2450" b="1" spc="-145" dirty="0">
                <a:latin typeface="Tahoma"/>
                <a:cs typeface="Tahoma"/>
              </a:rPr>
              <a:t>-</a:t>
            </a:r>
            <a:r>
              <a:rPr sz="2450" b="1" spc="-300" dirty="0">
                <a:latin typeface="Tahoma"/>
                <a:cs typeface="Tahoma"/>
              </a:rPr>
              <a:t> </a:t>
            </a:r>
            <a:r>
              <a:rPr sz="2450" b="1" spc="-110" dirty="0">
                <a:solidFill>
                  <a:srgbClr val="3C176A"/>
                </a:solidFill>
                <a:latin typeface="Tahoma"/>
                <a:cs typeface="Tahoma"/>
              </a:rPr>
              <a:t>5</a:t>
            </a:r>
            <a:r>
              <a:rPr sz="2450" b="1" spc="-300" dirty="0">
                <a:solidFill>
                  <a:srgbClr val="3C176A"/>
                </a:solidFill>
                <a:latin typeface="Tahoma"/>
                <a:cs typeface="Tahoma"/>
              </a:rPr>
              <a:t> </a:t>
            </a:r>
            <a:r>
              <a:rPr sz="2450" b="1" spc="-45" dirty="0">
                <a:solidFill>
                  <a:srgbClr val="3C176A"/>
                </a:solidFill>
                <a:latin typeface="Arial"/>
                <a:cs typeface="Arial"/>
              </a:rPr>
              <a:t>в</a:t>
            </a:r>
            <a:r>
              <a:rPr sz="2450" b="1" spc="-60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450" b="1" spc="35" dirty="0">
                <a:solidFill>
                  <a:srgbClr val="3C176A"/>
                </a:solidFill>
                <a:latin typeface="Arial"/>
                <a:cs typeface="Arial"/>
              </a:rPr>
              <a:t>п</a:t>
            </a:r>
            <a:r>
              <a:rPr sz="2450" b="1" spc="-25" dirty="0">
                <a:solidFill>
                  <a:srgbClr val="3C176A"/>
                </a:solidFill>
                <a:latin typeface="Arial"/>
                <a:cs typeface="Arial"/>
              </a:rPr>
              <a:t>р</a:t>
            </a:r>
            <a:r>
              <a:rPr sz="2450" b="1" spc="-60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450" b="1" spc="-185" dirty="0">
                <a:solidFill>
                  <a:srgbClr val="3C176A"/>
                </a:solidFill>
                <a:latin typeface="Arial"/>
                <a:cs typeface="Arial"/>
              </a:rPr>
              <a:t>с</a:t>
            </a:r>
            <a:r>
              <a:rPr sz="2450" b="1" spc="-60" dirty="0">
                <a:solidFill>
                  <a:srgbClr val="3C176A"/>
                </a:solidFill>
                <a:latin typeface="Arial"/>
                <a:cs typeface="Arial"/>
              </a:rPr>
              <a:t>о</a:t>
            </a:r>
            <a:r>
              <a:rPr sz="2450" b="1" spc="30" dirty="0">
                <a:solidFill>
                  <a:srgbClr val="3C176A"/>
                </a:solidFill>
                <a:latin typeface="Arial"/>
                <a:cs typeface="Arial"/>
              </a:rPr>
              <a:t>в</a:t>
            </a:r>
            <a:endParaRPr sz="245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376390" y="44583"/>
            <a:ext cx="6188075" cy="2106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69644" marR="919480" algn="ctr">
              <a:lnSpc>
                <a:spcPct val="116900"/>
              </a:lnSpc>
              <a:spcBef>
                <a:spcPts val="95"/>
              </a:spcBef>
            </a:pPr>
            <a:r>
              <a:rPr sz="4100" spc="615" dirty="0">
                <a:solidFill>
                  <a:srgbClr val="000000"/>
                </a:solidFill>
                <a:latin typeface="Trebuchet MS"/>
                <a:cs typeface="Trebuchet MS"/>
              </a:rPr>
              <a:t>П</a:t>
            </a:r>
            <a:r>
              <a:rPr sz="4100" spc="565" dirty="0">
                <a:solidFill>
                  <a:srgbClr val="000000"/>
                </a:solidFill>
                <a:latin typeface="Trebuchet MS"/>
                <a:cs typeface="Trebuchet MS"/>
              </a:rPr>
              <a:t>Р</a:t>
            </a:r>
            <a:r>
              <a:rPr sz="4100" spc="585" dirty="0">
                <a:solidFill>
                  <a:srgbClr val="000000"/>
                </a:solidFill>
                <a:latin typeface="Trebuchet MS"/>
                <a:cs typeface="Trebuchet MS"/>
              </a:rPr>
              <a:t>О</a:t>
            </a:r>
            <a:r>
              <a:rPr sz="4100" spc="675" dirty="0">
                <a:solidFill>
                  <a:srgbClr val="000000"/>
                </a:solidFill>
                <a:latin typeface="Trebuchet MS"/>
                <a:cs typeface="Trebuchet MS"/>
              </a:rPr>
              <a:t>Ф</a:t>
            </a:r>
            <a:r>
              <a:rPr sz="4100" spc="500" dirty="0">
                <a:solidFill>
                  <a:srgbClr val="000000"/>
                </a:solidFill>
                <a:latin typeface="Trebuchet MS"/>
                <a:cs typeface="Trebuchet MS"/>
              </a:rPr>
              <a:t>И</a:t>
            </a:r>
            <a:r>
              <a:rPr sz="4100" spc="425" dirty="0">
                <a:solidFill>
                  <a:srgbClr val="000000"/>
                </a:solidFill>
                <a:latin typeface="Trebuchet MS"/>
                <a:cs typeface="Trebuchet MS"/>
              </a:rPr>
              <a:t>Л</a:t>
            </a:r>
            <a:r>
              <a:rPr sz="4100" spc="484" dirty="0">
                <a:solidFill>
                  <a:srgbClr val="000000"/>
                </a:solidFill>
                <a:latin typeface="Trebuchet MS"/>
                <a:cs typeface="Trebuchet MS"/>
              </a:rPr>
              <a:t>Ь</a:t>
            </a:r>
            <a:r>
              <a:rPr sz="4100" spc="560" dirty="0">
                <a:solidFill>
                  <a:srgbClr val="000000"/>
                </a:solidFill>
                <a:latin typeface="Trebuchet MS"/>
                <a:cs typeface="Trebuchet MS"/>
              </a:rPr>
              <a:t>Н</a:t>
            </a:r>
            <a:r>
              <a:rPr sz="4100" spc="795" dirty="0">
                <a:solidFill>
                  <a:srgbClr val="000000"/>
                </a:solidFill>
                <a:latin typeface="Trebuchet MS"/>
                <a:cs typeface="Trebuchet MS"/>
              </a:rPr>
              <a:t>Ы</a:t>
            </a:r>
            <a:r>
              <a:rPr sz="4100" spc="280" dirty="0">
                <a:solidFill>
                  <a:srgbClr val="000000"/>
                </a:solidFill>
                <a:latin typeface="Trebuchet MS"/>
                <a:cs typeface="Trebuchet MS"/>
              </a:rPr>
              <a:t>Е  </a:t>
            </a:r>
            <a:r>
              <a:rPr sz="4100" spc="495" dirty="0">
                <a:solidFill>
                  <a:srgbClr val="000000"/>
                </a:solidFill>
                <a:latin typeface="Trebuchet MS"/>
                <a:cs typeface="Trebuchet MS"/>
              </a:rPr>
              <a:t>ПРЕДМЕТЫ</a:t>
            </a:r>
            <a:endParaRPr sz="4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sz="3800" spc="-135" dirty="0">
                <a:solidFill>
                  <a:srgbClr val="000000"/>
                </a:solidFill>
              </a:rPr>
              <a:t>4</a:t>
            </a:r>
            <a:r>
              <a:rPr sz="3800" spc="245" dirty="0">
                <a:solidFill>
                  <a:srgbClr val="000000"/>
                </a:solidFill>
              </a:rPr>
              <a:t>0</a:t>
            </a:r>
            <a:r>
              <a:rPr sz="3800" spc="-465" dirty="0">
                <a:solidFill>
                  <a:srgbClr val="000000"/>
                </a:solidFill>
              </a:rPr>
              <a:t> </a:t>
            </a:r>
            <a:r>
              <a:rPr sz="3800" spc="-40" dirty="0">
                <a:solidFill>
                  <a:srgbClr val="000000"/>
                </a:solidFill>
                <a:latin typeface="Arial"/>
                <a:cs typeface="Arial"/>
              </a:rPr>
              <a:t>З</a:t>
            </a:r>
            <a:r>
              <a:rPr sz="3800" spc="-245" dirty="0">
                <a:solidFill>
                  <a:srgbClr val="000000"/>
                </a:solidFill>
                <a:latin typeface="Arial"/>
                <a:cs typeface="Arial"/>
              </a:rPr>
              <a:t>А</a:t>
            </a:r>
            <a:r>
              <a:rPr sz="3800" spc="75" dirty="0">
                <a:solidFill>
                  <a:srgbClr val="000000"/>
                </a:solidFill>
                <a:latin typeface="Arial"/>
                <a:cs typeface="Arial"/>
              </a:rPr>
              <a:t>Д</a:t>
            </a:r>
            <a:r>
              <a:rPr sz="3800" spc="-245" dirty="0">
                <a:solidFill>
                  <a:srgbClr val="000000"/>
                </a:solidFill>
                <a:latin typeface="Arial"/>
                <a:cs typeface="Arial"/>
              </a:rPr>
              <a:t>А</a:t>
            </a:r>
            <a:r>
              <a:rPr sz="3800" spc="40" dirty="0">
                <a:solidFill>
                  <a:srgbClr val="000000"/>
                </a:solidFill>
                <a:latin typeface="Arial"/>
                <a:cs typeface="Arial"/>
              </a:rPr>
              <a:t>Н</a:t>
            </a:r>
            <a:r>
              <a:rPr sz="3800" spc="270" dirty="0">
                <a:solidFill>
                  <a:srgbClr val="000000"/>
                </a:solidFill>
                <a:latin typeface="Arial"/>
                <a:cs typeface="Arial"/>
              </a:rPr>
              <a:t>И</a:t>
            </a:r>
            <a:r>
              <a:rPr sz="3800" spc="385" dirty="0">
                <a:solidFill>
                  <a:srgbClr val="000000"/>
                </a:solidFill>
                <a:latin typeface="Arial"/>
                <a:cs typeface="Arial"/>
              </a:rPr>
              <a:t>Й</a:t>
            </a:r>
            <a:r>
              <a:rPr sz="3800" spc="-4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800" spc="-220" dirty="0">
                <a:solidFill>
                  <a:srgbClr val="000000"/>
                </a:solidFill>
              </a:rPr>
              <a:t>-</a:t>
            </a:r>
            <a:r>
              <a:rPr sz="3800" spc="-465" dirty="0">
                <a:solidFill>
                  <a:srgbClr val="000000"/>
                </a:solidFill>
              </a:rPr>
              <a:t> </a:t>
            </a:r>
            <a:r>
              <a:rPr sz="3800" spc="-280" dirty="0">
                <a:solidFill>
                  <a:srgbClr val="000000"/>
                </a:solidFill>
              </a:rPr>
              <a:t>5</a:t>
            </a:r>
            <a:r>
              <a:rPr sz="3800" spc="245" dirty="0">
                <a:solidFill>
                  <a:srgbClr val="000000"/>
                </a:solidFill>
              </a:rPr>
              <a:t>0</a:t>
            </a:r>
            <a:r>
              <a:rPr sz="3800" spc="-465" dirty="0">
                <a:solidFill>
                  <a:srgbClr val="000000"/>
                </a:solidFill>
              </a:rPr>
              <a:t> </a:t>
            </a:r>
            <a:r>
              <a:rPr sz="3800" spc="-430" dirty="0">
                <a:solidFill>
                  <a:srgbClr val="000000"/>
                </a:solidFill>
                <a:latin typeface="Arial"/>
                <a:cs typeface="Arial"/>
              </a:rPr>
              <a:t>Б</a:t>
            </a:r>
            <a:r>
              <a:rPr sz="3800" spc="-245" dirty="0">
                <a:solidFill>
                  <a:srgbClr val="000000"/>
                </a:solidFill>
                <a:latin typeface="Arial"/>
                <a:cs typeface="Arial"/>
              </a:rPr>
              <a:t>А</a:t>
            </a:r>
            <a:r>
              <a:rPr sz="3800" spc="40" dirty="0">
                <a:solidFill>
                  <a:srgbClr val="000000"/>
                </a:solidFill>
                <a:latin typeface="Arial"/>
                <a:cs typeface="Arial"/>
              </a:rPr>
              <a:t>ЛЛ</a:t>
            </a:r>
            <a:r>
              <a:rPr sz="3800" spc="-55" dirty="0">
                <a:solidFill>
                  <a:srgbClr val="000000"/>
                </a:solidFill>
                <a:latin typeface="Arial"/>
                <a:cs typeface="Arial"/>
              </a:rPr>
              <a:t>О</a:t>
            </a:r>
            <a:r>
              <a:rPr sz="3800" spc="-200" dirty="0">
                <a:solidFill>
                  <a:srgbClr val="000000"/>
                </a:solidFill>
                <a:latin typeface="Arial"/>
                <a:cs typeface="Arial"/>
              </a:rPr>
              <a:t>В</a:t>
            </a:r>
            <a:endParaRPr sz="3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461303" y="619934"/>
            <a:ext cx="8016240" cy="1049020"/>
          </a:xfrm>
          <a:custGeom>
            <a:avLst/>
            <a:gdLst/>
            <a:ahLst/>
            <a:cxnLst/>
            <a:rect l="l" t="t" r="r" b="b"/>
            <a:pathLst>
              <a:path w="8016240" h="1049020">
                <a:moveTo>
                  <a:pt x="7825444" y="1048459"/>
                </a:moveTo>
                <a:lnTo>
                  <a:pt x="190498" y="1048459"/>
                </a:lnTo>
                <a:lnTo>
                  <a:pt x="153160" y="1044765"/>
                </a:lnTo>
                <a:lnTo>
                  <a:pt x="84809" y="1016453"/>
                </a:lnTo>
                <a:lnTo>
                  <a:pt x="32005" y="963648"/>
                </a:lnTo>
                <a:lnTo>
                  <a:pt x="3693" y="895297"/>
                </a:lnTo>
                <a:lnTo>
                  <a:pt x="0" y="857970"/>
                </a:lnTo>
                <a:lnTo>
                  <a:pt x="0" y="190489"/>
                </a:lnTo>
                <a:lnTo>
                  <a:pt x="14499" y="117598"/>
                </a:lnTo>
                <a:lnTo>
                  <a:pt x="55795" y="55796"/>
                </a:lnTo>
                <a:lnTo>
                  <a:pt x="117597" y="14500"/>
                </a:lnTo>
                <a:lnTo>
                  <a:pt x="190497" y="0"/>
                </a:lnTo>
                <a:lnTo>
                  <a:pt x="7825445" y="0"/>
                </a:lnTo>
                <a:lnTo>
                  <a:pt x="7898345" y="14500"/>
                </a:lnTo>
                <a:lnTo>
                  <a:pt x="7960148" y="55796"/>
                </a:lnTo>
                <a:lnTo>
                  <a:pt x="8001443" y="117598"/>
                </a:lnTo>
                <a:lnTo>
                  <a:pt x="8015943" y="190489"/>
                </a:lnTo>
                <a:lnTo>
                  <a:pt x="8015943" y="857970"/>
                </a:lnTo>
                <a:lnTo>
                  <a:pt x="8001443" y="930860"/>
                </a:lnTo>
                <a:lnTo>
                  <a:pt x="7960148" y="992663"/>
                </a:lnTo>
                <a:lnTo>
                  <a:pt x="7898345" y="1033958"/>
                </a:lnTo>
                <a:lnTo>
                  <a:pt x="7825444" y="1048459"/>
                </a:lnTo>
                <a:close/>
              </a:path>
            </a:pathLst>
          </a:custGeom>
          <a:solidFill>
            <a:srgbClr val="2D1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03917" y="2027561"/>
            <a:ext cx="76200" cy="76199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9409696" y="600113"/>
            <a:ext cx="8396605" cy="21945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2352675" marR="590550" indent="-2032000">
              <a:lnSpc>
                <a:spcPct val="100000"/>
              </a:lnSpc>
              <a:spcBef>
                <a:spcPts val="115"/>
              </a:spcBef>
            </a:pPr>
            <a:r>
              <a:rPr sz="3250" b="1" spc="20" dirty="0">
                <a:solidFill>
                  <a:srgbClr val="FFFFFF"/>
                </a:solidFill>
                <a:latin typeface="Arial"/>
                <a:cs typeface="Arial"/>
              </a:rPr>
              <a:t>ОЦЕНКА</a:t>
            </a:r>
            <a:r>
              <a:rPr sz="325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50" b="1" spc="25" dirty="0">
                <a:solidFill>
                  <a:srgbClr val="FFFFFF"/>
                </a:solidFill>
                <a:latin typeface="Arial"/>
                <a:cs typeface="Arial"/>
              </a:rPr>
              <a:t>ЗАДАЧ</a:t>
            </a:r>
            <a:r>
              <a:rPr sz="325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50" b="1" spc="80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325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50" b="1" spc="-5" dirty="0">
                <a:solidFill>
                  <a:srgbClr val="FFFFFF"/>
                </a:solidFill>
                <a:latin typeface="Arial"/>
                <a:cs typeface="Arial"/>
              </a:rPr>
              <a:t>ОПРЕДЕЛЕНИЮ </a:t>
            </a:r>
            <a:r>
              <a:rPr sz="3250" b="1" spc="-8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50" b="1" spc="-125" dirty="0">
                <a:solidFill>
                  <a:srgbClr val="FFFFFF"/>
                </a:solidFill>
                <a:latin typeface="Arial"/>
                <a:cs typeface="Arial"/>
              </a:rPr>
              <a:t>СООТВЕТСТВИЯ</a:t>
            </a:r>
            <a:r>
              <a:rPr sz="3250" b="1" spc="-125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endParaRPr sz="3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325"/>
              </a:spcBef>
            </a:pPr>
            <a:r>
              <a:rPr sz="1900" b="1" spc="-50" dirty="0">
                <a:latin typeface="Tahoma"/>
                <a:cs typeface="Tahoma"/>
              </a:rPr>
              <a:t>2</a:t>
            </a:r>
            <a:r>
              <a:rPr sz="1900" b="1" spc="-110" dirty="0">
                <a:latin typeface="Tahoma"/>
                <a:cs typeface="Tahoma"/>
              </a:rPr>
              <a:t> </a:t>
            </a:r>
            <a:r>
              <a:rPr sz="1900" b="1" spc="-135" dirty="0">
                <a:latin typeface="Arial"/>
                <a:cs typeface="Arial"/>
              </a:rPr>
              <a:t>Б</a:t>
            </a:r>
            <a:r>
              <a:rPr sz="1900" b="1" spc="-40" dirty="0">
                <a:latin typeface="Arial"/>
                <a:cs typeface="Arial"/>
              </a:rPr>
              <a:t>А</a:t>
            </a:r>
            <a:r>
              <a:rPr sz="1900" b="1" spc="105" dirty="0">
                <a:latin typeface="Arial"/>
                <a:cs typeface="Arial"/>
              </a:rPr>
              <a:t>ЛЛ</a:t>
            </a:r>
            <a:r>
              <a:rPr sz="1900" b="1" spc="-35" dirty="0">
                <a:latin typeface="Arial"/>
                <a:cs typeface="Arial"/>
              </a:rPr>
              <a:t>А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spc="-95" dirty="0">
                <a:latin typeface="Tahoma"/>
                <a:cs typeface="Tahoma"/>
              </a:rPr>
              <a:t>-</a:t>
            </a:r>
            <a:r>
              <a:rPr sz="1900" b="1" spc="-110" dirty="0">
                <a:latin typeface="Tahoma"/>
                <a:cs typeface="Tahoma"/>
              </a:rPr>
              <a:t> </a:t>
            </a:r>
            <a:r>
              <a:rPr sz="1900" b="1" spc="60" dirty="0">
                <a:latin typeface="Arial"/>
                <a:cs typeface="Arial"/>
              </a:rPr>
              <a:t>З</a:t>
            </a:r>
            <a:r>
              <a:rPr sz="1900" b="1" spc="-35" dirty="0">
                <a:latin typeface="Arial"/>
                <a:cs typeface="Arial"/>
              </a:rPr>
              <a:t>А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spc="-75" dirty="0">
                <a:latin typeface="Arial"/>
                <a:cs typeface="Arial"/>
              </a:rPr>
              <a:t>В</a:t>
            </a:r>
            <a:r>
              <a:rPr sz="1900" b="1" spc="-110" dirty="0">
                <a:latin typeface="Arial"/>
                <a:cs typeface="Arial"/>
              </a:rPr>
              <a:t>Ы</a:t>
            </a:r>
            <a:r>
              <a:rPr sz="1900" b="1" spc="-135" dirty="0">
                <a:latin typeface="Arial"/>
                <a:cs typeface="Arial"/>
              </a:rPr>
              <a:t>Б</a:t>
            </a:r>
            <a:r>
              <a:rPr sz="1900" b="1" spc="55" dirty="0">
                <a:latin typeface="Arial"/>
                <a:cs typeface="Arial"/>
              </a:rPr>
              <a:t>О</a:t>
            </a:r>
            <a:r>
              <a:rPr sz="1900" b="1" spc="-55" dirty="0">
                <a:latin typeface="Arial"/>
                <a:cs typeface="Arial"/>
              </a:rPr>
              <a:t>Р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spc="120" dirty="0">
                <a:latin typeface="Arial"/>
                <a:cs typeface="Arial"/>
              </a:rPr>
              <a:t>Д</a:t>
            </a:r>
            <a:r>
              <a:rPr sz="1900" b="1" spc="-75" dirty="0">
                <a:latin typeface="Arial"/>
                <a:cs typeface="Arial"/>
              </a:rPr>
              <a:t>В</a:t>
            </a:r>
            <a:r>
              <a:rPr sz="1900" b="1" spc="95" dirty="0">
                <a:latin typeface="Arial"/>
                <a:cs typeface="Arial"/>
              </a:rPr>
              <a:t>У</a:t>
            </a:r>
            <a:r>
              <a:rPr sz="1900" b="1" spc="25" dirty="0">
                <a:latin typeface="Arial"/>
                <a:cs typeface="Arial"/>
              </a:rPr>
              <a:t>Х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spc="70" dirty="0">
                <a:latin typeface="Arial"/>
                <a:cs typeface="Arial"/>
              </a:rPr>
              <a:t>П</a:t>
            </a:r>
            <a:r>
              <a:rPr sz="1900" b="1" spc="-60" dirty="0">
                <a:latin typeface="Arial"/>
                <a:cs typeface="Arial"/>
              </a:rPr>
              <a:t>Р</a:t>
            </a:r>
            <a:r>
              <a:rPr sz="1900" b="1" spc="-40" dirty="0">
                <a:latin typeface="Arial"/>
                <a:cs typeface="Arial"/>
              </a:rPr>
              <a:t>А</a:t>
            </a:r>
            <a:r>
              <a:rPr sz="1900" b="1" spc="-75" dirty="0">
                <a:latin typeface="Arial"/>
                <a:cs typeface="Arial"/>
              </a:rPr>
              <a:t>В</a:t>
            </a:r>
            <a:r>
              <a:rPr sz="1900" b="1" spc="220" dirty="0">
                <a:latin typeface="Arial"/>
                <a:cs typeface="Arial"/>
              </a:rPr>
              <a:t>И</a:t>
            </a:r>
            <a:r>
              <a:rPr sz="1900" b="1" spc="105" dirty="0">
                <a:latin typeface="Arial"/>
                <a:cs typeface="Arial"/>
              </a:rPr>
              <a:t>Л</a:t>
            </a:r>
            <a:r>
              <a:rPr sz="1900" b="1" spc="-135" dirty="0">
                <a:latin typeface="Arial"/>
                <a:cs typeface="Arial"/>
              </a:rPr>
              <a:t>Ь</a:t>
            </a:r>
            <a:r>
              <a:rPr sz="1900" b="1" spc="105" dirty="0">
                <a:latin typeface="Arial"/>
                <a:cs typeface="Arial"/>
              </a:rPr>
              <a:t>Н</a:t>
            </a:r>
            <a:r>
              <a:rPr sz="1900" b="1" spc="-110" dirty="0">
                <a:latin typeface="Arial"/>
                <a:cs typeface="Arial"/>
              </a:rPr>
              <a:t>Ы</a:t>
            </a:r>
            <a:r>
              <a:rPr sz="1900" b="1" spc="25" dirty="0">
                <a:latin typeface="Arial"/>
                <a:cs typeface="Arial"/>
              </a:rPr>
              <a:t>Х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spc="55" dirty="0">
                <a:latin typeface="Arial"/>
                <a:cs typeface="Arial"/>
              </a:rPr>
              <a:t>О</a:t>
            </a:r>
            <a:r>
              <a:rPr sz="1900" b="1" spc="-45" dirty="0">
                <a:latin typeface="Arial"/>
                <a:cs typeface="Arial"/>
              </a:rPr>
              <a:t>Т</a:t>
            </a:r>
            <a:r>
              <a:rPr sz="1900" b="1" spc="-75" dirty="0">
                <a:latin typeface="Arial"/>
                <a:cs typeface="Arial"/>
              </a:rPr>
              <a:t>В</a:t>
            </a:r>
            <a:r>
              <a:rPr sz="1900" b="1" spc="-190" dirty="0">
                <a:latin typeface="Arial"/>
                <a:cs typeface="Arial"/>
              </a:rPr>
              <a:t>Е</a:t>
            </a:r>
            <a:r>
              <a:rPr sz="1900" b="1" spc="-45" dirty="0">
                <a:latin typeface="Arial"/>
                <a:cs typeface="Arial"/>
              </a:rPr>
              <a:t>Т</a:t>
            </a:r>
            <a:r>
              <a:rPr sz="1900" b="1" spc="55" dirty="0">
                <a:latin typeface="Arial"/>
                <a:cs typeface="Arial"/>
              </a:rPr>
              <a:t>О</a:t>
            </a:r>
            <a:r>
              <a:rPr sz="1900" b="1" spc="-70" dirty="0">
                <a:latin typeface="Arial"/>
                <a:cs typeface="Arial"/>
              </a:rPr>
              <a:t>В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900" b="1" spc="-415" dirty="0">
                <a:latin typeface="Tahoma"/>
                <a:cs typeface="Tahoma"/>
              </a:rPr>
              <a:t>1</a:t>
            </a:r>
            <a:r>
              <a:rPr sz="1900" b="1" spc="-110" dirty="0">
                <a:latin typeface="Tahoma"/>
                <a:cs typeface="Tahoma"/>
              </a:rPr>
              <a:t> </a:t>
            </a:r>
            <a:r>
              <a:rPr sz="1900" b="1" spc="-135" dirty="0">
                <a:latin typeface="Arial"/>
                <a:cs typeface="Arial"/>
              </a:rPr>
              <a:t>Б</a:t>
            </a:r>
            <a:r>
              <a:rPr sz="1900" b="1" spc="-40" dirty="0">
                <a:latin typeface="Arial"/>
                <a:cs typeface="Arial"/>
              </a:rPr>
              <a:t>А</a:t>
            </a:r>
            <a:r>
              <a:rPr sz="1900" b="1" spc="105" dirty="0">
                <a:latin typeface="Arial"/>
                <a:cs typeface="Arial"/>
              </a:rPr>
              <a:t>Л</a:t>
            </a:r>
            <a:r>
              <a:rPr sz="1900" b="1" spc="110" dirty="0">
                <a:latin typeface="Arial"/>
                <a:cs typeface="Arial"/>
              </a:rPr>
              <a:t>Л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spc="-95" dirty="0">
                <a:latin typeface="Tahoma"/>
                <a:cs typeface="Tahoma"/>
              </a:rPr>
              <a:t>-</a:t>
            </a:r>
            <a:r>
              <a:rPr sz="1900" b="1" dirty="0">
                <a:latin typeface="Tahoma"/>
                <a:cs typeface="Tahoma"/>
              </a:rPr>
              <a:t> </a:t>
            </a:r>
            <a:r>
              <a:rPr sz="1900" b="1" spc="-215" dirty="0">
                <a:latin typeface="Tahoma"/>
                <a:cs typeface="Tahoma"/>
              </a:rPr>
              <a:t> </a:t>
            </a:r>
            <a:r>
              <a:rPr sz="1900" b="1" spc="60" dirty="0">
                <a:latin typeface="Arial"/>
                <a:cs typeface="Arial"/>
              </a:rPr>
              <a:t>З</a:t>
            </a:r>
            <a:r>
              <a:rPr sz="1900" b="1" spc="-35" dirty="0">
                <a:latin typeface="Arial"/>
                <a:cs typeface="Arial"/>
              </a:rPr>
              <a:t>А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spc="-75" dirty="0">
                <a:latin typeface="Arial"/>
                <a:cs typeface="Arial"/>
              </a:rPr>
              <a:t>В</a:t>
            </a:r>
            <a:r>
              <a:rPr sz="1900" b="1" spc="-110" dirty="0">
                <a:latin typeface="Arial"/>
                <a:cs typeface="Arial"/>
              </a:rPr>
              <a:t>Ы</a:t>
            </a:r>
            <a:r>
              <a:rPr sz="1900" b="1" spc="-135" dirty="0">
                <a:latin typeface="Arial"/>
                <a:cs typeface="Arial"/>
              </a:rPr>
              <a:t>Б</a:t>
            </a:r>
            <a:r>
              <a:rPr sz="1900" b="1" spc="55" dirty="0">
                <a:latin typeface="Arial"/>
                <a:cs typeface="Arial"/>
              </a:rPr>
              <a:t>О</a:t>
            </a:r>
            <a:r>
              <a:rPr sz="1900" b="1" spc="-55" dirty="0">
                <a:latin typeface="Arial"/>
                <a:cs typeface="Arial"/>
              </a:rPr>
              <a:t>Р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spc="55" dirty="0">
                <a:latin typeface="Arial"/>
                <a:cs typeface="Arial"/>
              </a:rPr>
              <a:t>О</a:t>
            </a:r>
            <a:r>
              <a:rPr sz="1900" b="1" spc="120" dirty="0">
                <a:latin typeface="Arial"/>
                <a:cs typeface="Arial"/>
              </a:rPr>
              <a:t>Д</a:t>
            </a:r>
            <a:r>
              <a:rPr sz="1900" b="1" spc="105" dirty="0">
                <a:latin typeface="Arial"/>
                <a:cs typeface="Arial"/>
              </a:rPr>
              <a:t>Н</a:t>
            </a:r>
            <a:r>
              <a:rPr sz="1900" b="1" spc="55" dirty="0">
                <a:latin typeface="Arial"/>
                <a:cs typeface="Arial"/>
              </a:rPr>
              <a:t>О</a:t>
            </a:r>
            <a:r>
              <a:rPr sz="1900" b="1" spc="5" dirty="0">
                <a:latin typeface="Arial"/>
                <a:cs typeface="Arial"/>
              </a:rPr>
              <a:t>Г</a:t>
            </a:r>
            <a:r>
              <a:rPr sz="1900" b="1" spc="60" dirty="0">
                <a:latin typeface="Arial"/>
                <a:cs typeface="Arial"/>
              </a:rPr>
              <a:t>О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spc="70" dirty="0">
                <a:latin typeface="Arial"/>
                <a:cs typeface="Arial"/>
              </a:rPr>
              <a:t>П</a:t>
            </a:r>
            <a:r>
              <a:rPr sz="1900" b="1" spc="-60" dirty="0">
                <a:latin typeface="Arial"/>
                <a:cs typeface="Arial"/>
              </a:rPr>
              <a:t>Р</a:t>
            </a:r>
            <a:r>
              <a:rPr sz="1900" b="1" spc="-40" dirty="0">
                <a:latin typeface="Arial"/>
                <a:cs typeface="Arial"/>
              </a:rPr>
              <a:t>А</a:t>
            </a:r>
            <a:r>
              <a:rPr sz="1900" b="1" spc="-75" dirty="0">
                <a:latin typeface="Arial"/>
                <a:cs typeface="Arial"/>
              </a:rPr>
              <a:t>В</a:t>
            </a:r>
            <a:r>
              <a:rPr sz="1900" b="1" spc="220" dirty="0">
                <a:latin typeface="Arial"/>
                <a:cs typeface="Arial"/>
              </a:rPr>
              <a:t>И</a:t>
            </a:r>
            <a:r>
              <a:rPr sz="1900" b="1" spc="105" dirty="0">
                <a:latin typeface="Arial"/>
                <a:cs typeface="Arial"/>
              </a:rPr>
              <a:t>Л</a:t>
            </a:r>
            <a:r>
              <a:rPr sz="1900" b="1" spc="-135" dirty="0">
                <a:latin typeface="Arial"/>
                <a:cs typeface="Arial"/>
              </a:rPr>
              <a:t>Ь</a:t>
            </a:r>
            <a:r>
              <a:rPr sz="1900" b="1" spc="105" dirty="0">
                <a:latin typeface="Arial"/>
                <a:cs typeface="Arial"/>
              </a:rPr>
              <a:t>Н</a:t>
            </a:r>
            <a:r>
              <a:rPr sz="1900" b="1" spc="55" dirty="0">
                <a:latin typeface="Arial"/>
                <a:cs typeface="Arial"/>
              </a:rPr>
              <a:t>О</a:t>
            </a:r>
            <a:r>
              <a:rPr sz="1900" b="1" spc="5" dirty="0">
                <a:latin typeface="Arial"/>
                <a:cs typeface="Arial"/>
              </a:rPr>
              <a:t>Г</a:t>
            </a:r>
            <a:r>
              <a:rPr sz="1900" b="1" spc="60" dirty="0">
                <a:latin typeface="Arial"/>
                <a:cs typeface="Arial"/>
              </a:rPr>
              <a:t>О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spc="55" dirty="0">
                <a:latin typeface="Arial"/>
                <a:cs typeface="Arial"/>
              </a:rPr>
              <a:t>О</a:t>
            </a:r>
            <a:r>
              <a:rPr sz="1900" b="1" spc="-45" dirty="0">
                <a:latin typeface="Arial"/>
                <a:cs typeface="Arial"/>
              </a:rPr>
              <a:t>Т</a:t>
            </a:r>
            <a:r>
              <a:rPr sz="1900" b="1" spc="-75" dirty="0">
                <a:latin typeface="Arial"/>
                <a:cs typeface="Arial"/>
              </a:rPr>
              <a:t>В</a:t>
            </a:r>
            <a:r>
              <a:rPr sz="1900" b="1" spc="-190" dirty="0">
                <a:latin typeface="Arial"/>
                <a:cs typeface="Arial"/>
              </a:rPr>
              <a:t>Е</a:t>
            </a:r>
            <a:r>
              <a:rPr sz="1900" b="1" spc="-45" dirty="0">
                <a:latin typeface="Arial"/>
                <a:cs typeface="Arial"/>
              </a:rPr>
              <a:t>Т</a:t>
            </a:r>
            <a:r>
              <a:rPr sz="1900" b="1" spc="-35" dirty="0">
                <a:latin typeface="Arial"/>
                <a:cs typeface="Arial"/>
              </a:rPr>
              <a:t>А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900" b="1" spc="80" dirty="0">
                <a:latin typeface="Arial"/>
                <a:cs typeface="Arial"/>
              </a:rPr>
              <a:t>ПРИ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spc="-85" dirty="0">
                <a:latin typeface="Arial"/>
                <a:cs typeface="Arial"/>
              </a:rPr>
              <a:t>ВЫБОРЕ</a:t>
            </a:r>
            <a:r>
              <a:rPr sz="1900" b="1" spc="-75" dirty="0">
                <a:latin typeface="Arial"/>
                <a:cs typeface="Arial"/>
              </a:rPr>
              <a:t> </a:t>
            </a:r>
            <a:r>
              <a:rPr sz="1900" b="1" spc="40" dirty="0">
                <a:latin typeface="Arial"/>
                <a:cs typeface="Arial"/>
              </a:rPr>
              <a:t>ДВУХ</a:t>
            </a:r>
            <a:r>
              <a:rPr sz="1900" b="1" spc="-75" dirty="0">
                <a:latin typeface="Arial"/>
                <a:cs typeface="Arial"/>
              </a:rPr>
              <a:t> </a:t>
            </a:r>
            <a:r>
              <a:rPr sz="1900" b="1" spc="225" dirty="0">
                <a:latin typeface="Arial"/>
                <a:cs typeface="Arial"/>
              </a:rPr>
              <a:t>И</a:t>
            </a:r>
            <a:r>
              <a:rPr sz="1900" b="1" spc="-75" dirty="0">
                <a:latin typeface="Arial"/>
                <a:cs typeface="Arial"/>
              </a:rPr>
              <a:t> </a:t>
            </a:r>
            <a:r>
              <a:rPr sz="1900" b="1" spc="-70" dirty="0">
                <a:latin typeface="Arial"/>
                <a:cs typeface="Arial"/>
              </a:rPr>
              <a:t>БОЛЕЕ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НЕПРАВИЛЬНЫХ</a:t>
            </a:r>
            <a:r>
              <a:rPr sz="1900" b="1" spc="-75" dirty="0">
                <a:latin typeface="Arial"/>
                <a:cs typeface="Arial"/>
              </a:rPr>
              <a:t> </a:t>
            </a:r>
            <a:r>
              <a:rPr sz="1900" b="1" spc="-45" dirty="0">
                <a:latin typeface="Arial"/>
                <a:cs typeface="Arial"/>
              </a:rPr>
              <a:t>ОТВЕТОВ</a:t>
            </a:r>
            <a:r>
              <a:rPr sz="1900" b="1" spc="-75" dirty="0">
                <a:latin typeface="Arial"/>
                <a:cs typeface="Arial"/>
              </a:rPr>
              <a:t> </a:t>
            </a:r>
            <a:r>
              <a:rPr sz="1900" b="1" spc="-425" dirty="0">
                <a:latin typeface="Tahoma"/>
                <a:cs typeface="Tahoma"/>
              </a:rPr>
              <a:t>–</a:t>
            </a:r>
            <a:r>
              <a:rPr sz="1900" b="1" spc="-235" dirty="0">
                <a:latin typeface="Tahoma"/>
                <a:cs typeface="Tahoma"/>
              </a:rPr>
              <a:t> </a:t>
            </a:r>
            <a:r>
              <a:rPr sz="1900" b="1" spc="150" dirty="0">
                <a:latin typeface="Tahoma"/>
                <a:cs typeface="Tahoma"/>
              </a:rPr>
              <a:t>0</a:t>
            </a:r>
            <a:r>
              <a:rPr sz="1900" b="1" spc="-105" dirty="0">
                <a:latin typeface="Tahoma"/>
                <a:cs typeface="Tahoma"/>
              </a:rPr>
              <a:t> </a:t>
            </a:r>
            <a:r>
              <a:rPr sz="1900" b="1" dirty="0">
                <a:latin typeface="Arial"/>
                <a:cs typeface="Arial"/>
              </a:rPr>
              <a:t>БАЛЛОВ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03917" y="2322836"/>
            <a:ext cx="76200" cy="7619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03917" y="2618111"/>
            <a:ext cx="76200" cy="761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4458" y="2057405"/>
            <a:ext cx="4571365" cy="4546600"/>
          </a:xfrm>
          <a:custGeom>
            <a:avLst/>
            <a:gdLst/>
            <a:ahLst/>
            <a:cxnLst/>
            <a:rect l="l" t="t" r="r" b="b"/>
            <a:pathLst>
              <a:path w="4571365" h="4546600">
                <a:moveTo>
                  <a:pt x="2711763" y="25399"/>
                </a:moveTo>
                <a:lnTo>
                  <a:pt x="1859375" y="25399"/>
                </a:lnTo>
                <a:lnTo>
                  <a:pt x="1952065" y="0"/>
                </a:lnTo>
                <a:lnTo>
                  <a:pt x="2619074" y="0"/>
                </a:lnTo>
                <a:lnTo>
                  <a:pt x="2711763" y="25399"/>
                </a:lnTo>
                <a:close/>
              </a:path>
              <a:path w="4571365" h="4546600">
                <a:moveTo>
                  <a:pt x="2757626" y="4508499"/>
                </a:moveTo>
                <a:lnTo>
                  <a:pt x="1813513" y="4508499"/>
                </a:lnTo>
                <a:lnTo>
                  <a:pt x="1502407" y="4419599"/>
                </a:lnTo>
                <a:lnTo>
                  <a:pt x="1459501" y="4394199"/>
                </a:lnTo>
                <a:lnTo>
                  <a:pt x="1374942" y="4368799"/>
                </a:lnTo>
                <a:lnTo>
                  <a:pt x="1333309" y="4343399"/>
                </a:lnTo>
                <a:lnTo>
                  <a:pt x="1292119" y="4330699"/>
                </a:lnTo>
                <a:lnTo>
                  <a:pt x="1211111" y="4279899"/>
                </a:lnTo>
                <a:lnTo>
                  <a:pt x="1171313" y="4267199"/>
                </a:lnTo>
                <a:lnTo>
                  <a:pt x="1093177" y="4216399"/>
                </a:lnTo>
                <a:lnTo>
                  <a:pt x="1017055" y="4165599"/>
                </a:lnTo>
                <a:lnTo>
                  <a:pt x="943026" y="4114799"/>
                </a:lnTo>
                <a:lnTo>
                  <a:pt x="906821" y="4089399"/>
                </a:lnTo>
                <a:lnTo>
                  <a:pt x="871169" y="4063999"/>
                </a:lnTo>
                <a:lnTo>
                  <a:pt x="836081" y="4038599"/>
                </a:lnTo>
                <a:lnTo>
                  <a:pt x="801565" y="4000499"/>
                </a:lnTo>
                <a:lnTo>
                  <a:pt x="767631" y="3975099"/>
                </a:lnTo>
                <a:lnTo>
                  <a:pt x="734291" y="3949699"/>
                </a:lnTo>
                <a:lnTo>
                  <a:pt x="701553" y="3911599"/>
                </a:lnTo>
                <a:lnTo>
                  <a:pt x="669427" y="3886199"/>
                </a:lnTo>
                <a:lnTo>
                  <a:pt x="637924" y="3848099"/>
                </a:lnTo>
                <a:lnTo>
                  <a:pt x="607054" y="3822699"/>
                </a:lnTo>
                <a:lnTo>
                  <a:pt x="576825" y="3784599"/>
                </a:lnTo>
                <a:lnTo>
                  <a:pt x="547249" y="3746499"/>
                </a:lnTo>
                <a:lnTo>
                  <a:pt x="518335" y="3721099"/>
                </a:lnTo>
                <a:lnTo>
                  <a:pt x="490093" y="3682999"/>
                </a:lnTo>
                <a:lnTo>
                  <a:pt x="462532" y="3644899"/>
                </a:lnTo>
                <a:lnTo>
                  <a:pt x="435664" y="3606799"/>
                </a:lnTo>
                <a:lnTo>
                  <a:pt x="409497" y="3568699"/>
                </a:lnTo>
                <a:lnTo>
                  <a:pt x="384042" y="3530599"/>
                </a:lnTo>
                <a:lnTo>
                  <a:pt x="359309" y="3492499"/>
                </a:lnTo>
                <a:lnTo>
                  <a:pt x="335307" y="3454399"/>
                </a:lnTo>
                <a:lnTo>
                  <a:pt x="312047" y="3416299"/>
                </a:lnTo>
                <a:lnTo>
                  <a:pt x="289538" y="3378199"/>
                </a:lnTo>
                <a:lnTo>
                  <a:pt x="267790" y="3340099"/>
                </a:lnTo>
                <a:lnTo>
                  <a:pt x="246813" y="3301999"/>
                </a:lnTo>
                <a:lnTo>
                  <a:pt x="226618" y="3263899"/>
                </a:lnTo>
                <a:lnTo>
                  <a:pt x="207213" y="3225799"/>
                </a:lnTo>
                <a:lnTo>
                  <a:pt x="188609" y="3174999"/>
                </a:lnTo>
                <a:lnTo>
                  <a:pt x="170816" y="3136899"/>
                </a:lnTo>
                <a:lnTo>
                  <a:pt x="153844" y="3098799"/>
                </a:lnTo>
                <a:lnTo>
                  <a:pt x="137703" y="3047999"/>
                </a:lnTo>
                <a:lnTo>
                  <a:pt x="122402" y="3009899"/>
                </a:lnTo>
                <a:lnTo>
                  <a:pt x="107952" y="2959099"/>
                </a:lnTo>
                <a:lnTo>
                  <a:pt x="94362" y="2920999"/>
                </a:lnTo>
                <a:lnTo>
                  <a:pt x="81642" y="2870199"/>
                </a:lnTo>
                <a:lnTo>
                  <a:pt x="69803" y="2832099"/>
                </a:lnTo>
                <a:lnTo>
                  <a:pt x="58854" y="2781299"/>
                </a:lnTo>
                <a:lnTo>
                  <a:pt x="48805" y="2743199"/>
                </a:lnTo>
                <a:lnTo>
                  <a:pt x="39666" y="2692399"/>
                </a:lnTo>
                <a:lnTo>
                  <a:pt x="31446" y="2641599"/>
                </a:lnTo>
                <a:lnTo>
                  <a:pt x="24157" y="2603499"/>
                </a:lnTo>
                <a:lnTo>
                  <a:pt x="17807" y="2552699"/>
                </a:lnTo>
                <a:lnTo>
                  <a:pt x="12407" y="2501899"/>
                </a:lnTo>
                <a:lnTo>
                  <a:pt x="7967" y="2463799"/>
                </a:lnTo>
                <a:lnTo>
                  <a:pt x="4496" y="2412999"/>
                </a:lnTo>
                <a:lnTo>
                  <a:pt x="2005" y="2362199"/>
                </a:lnTo>
                <a:lnTo>
                  <a:pt x="502" y="2311399"/>
                </a:lnTo>
                <a:lnTo>
                  <a:pt x="0" y="2273299"/>
                </a:lnTo>
                <a:lnTo>
                  <a:pt x="502" y="2222499"/>
                </a:lnTo>
                <a:lnTo>
                  <a:pt x="2005" y="2171699"/>
                </a:lnTo>
                <a:lnTo>
                  <a:pt x="4496" y="2120899"/>
                </a:lnTo>
                <a:lnTo>
                  <a:pt x="7967" y="2070099"/>
                </a:lnTo>
                <a:lnTo>
                  <a:pt x="12407" y="2031999"/>
                </a:lnTo>
                <a:lnTo>
                  <a:pt x="17807" y="1981199"/>
                </a:lnTo>
                <a:lnTo>
                  <a:pt x="24157" y="1930399"/>
                </a:lnTo>
                <a:lnTo>
                  <a:pt x="31446" y="1892299"/>
                </a:lnTo>
                <a:lnTo>
                  <a:pt x="39666" y="1841499"/>
                </a:lnTo>
                <a:lnTo>
                  <a:pt x="48805" y="1790699"/>
                </a:lnTo>
                <a:lnTo>
                  <a:pt x="58854" y="1752599"/>
                </a:lnTo>
                <a:lnTo>
                  <a:pt x="69803" y="1701799"/>
                </a:lnTo>
                <a:lnTo>
                  <a:pt x="81642" y="1663699"/>
                </a:lnTo>
                <a:lnTo>
                  <a:pt x="94362" y="1612899"/>
                </a:lnTo>
                <a:lnTo>
                  <a:pt x="107952" y="1574799"/>
                </a:lnTo>
                <a:lnTo>
                  <a:pt x="122402" y="1523999"/>
                </a:lnTo>
                <a:lnTo>
                  <a:pt x="137703" y="1485899"/>
                </a:lnTo>
                <a:lnTo>
                  <a:pt x="153844" y="1435099"/>
                </a:lnTo>
                <a:lnTo>
                  <a:pt x="170816" y="1396999"/>
                </a:lnTo>
                <a:lnTo>
                  <a:pt x="188609" y="1358899"/>
                </a:lnTo>
                <a:lnTo>
                  <a:pt x="207213" y="1320799"/>
                </a:lnTo>
                <a:lnTo>
                  <a:pt x="226618" y="1269999"/>
                </a:lnTo>
                <a:lnTo>
                  <a:pt x="246813" y="1231899"/>
                </a:lnTo>
                <a:lnTo>
                  <a:pt x="267790" y="1193799"/>
                </a:lnTo>
                <a:lnTo>
                  <a:pt x="289538" y="1155699"/>
                </a:lnTo>
                <a:lnTo>
                  <a:pt x="312047" y="1117599"/>
                </a:lnTo>
                <a:lnTo>
                  <a:pt x="335307" y="1079499"/>
                </a:lnTo>
                <a:lnTo>
                  <a:pt x="359309" y="1041399"/>
                </a:lnTo>
                <a:lnTo>
                  <a:pt x="384042" y="1003299"/>
                </a:lnTo>
                <a:lnTo>
                  <a:pt x="409497" y="965199"/>
                </a:lnTo>
                <a:lnTo>
                  <a:pt x="435664" y="927099"/>
                </a:lnTo>
                <a:lnTo>
                  <a:pt x="462532" y="888999"/>
                </a:lnTo>
                <a:lnTo>
                  <a:pt x="490093" y="850899"/>
                </a:lnTo>
                <a:lnTo>
                  <a:pt x="518335" y="812799"/>
                </a:lnTo>
                <a:lnTo>
                  <a:pt x="547249" y="787399"/>
                </a:lnTo>
                <a:lnTo>
                  <a:pt x="576825" y="749299"/>
                </a:lnTo>
                <a:lnTo>
                  <a:pt x="607054" y="711199"/>
                </a:lnTo>
                <a:lnTo>
                  <a:pt x="637924" y="685799"/>
                </a:lnTo>
                <a:lnTo>
                  <a:pt x="669427" y="647699"/>
                </a:lnTo>
                <a:lnTo>
                  <a:pt x="701553" y="622299"/>
                </a:lnTo>
                <a:lnTo>
                  <a:pt x="734291" y="584199"/>
                </a:lnTo>
                <a:lnTo>
                  <a:pt x="767631" y="558799"/>
                </a:lnTo>
                <a:lnTo>
                  <a:pt x="801565" y="533399"/>
                </a:lnTo>
                <a:lnTo>
                  <a:pt x="836081" y="495299"/>
                </a:lnTo>
                <a:lnTo>
                  <a:pt x="871169" y="469899"/>
                </a:lnTo>
                <a:lnTo>
                  <a:pt x="906821" y="444499"/>
                </a:lnTo>
                <a:lnTo>
                  <a:pt x="943026" y="419099"/>
                </a:lnTo>
                <a:lnTo>
                  <a:pt x="1017055" y="368299"/>
                </a:lnTo>
                <a:lnTo>
                  <a:pt x="1093177" y="317499"/>
                </a:lnTo>
                <a:lnTo>
                  <a:pt x="1171313" y="266699"/>
                </a:lnTo>
                <a:lnTo>
                  <a:pt x="1211111" y="253999"/>
                </a:lnTo>
                <a:lnTo>
                  <a:pt x="1292119" y="203199"/>
                </a:lnTo>
                <a:lnTo>
                  <a:pt x="1333309" y="190499"/>
                </a:lnTo>
                <a:lnTo>
                  <a:pt x="1374942" y="165099"/>
                </a:lnTo>
                <a:lnTo>
                  <a:pt x="1459501" y="139699"/>
                </a:lnTo>
                <a:lnTo>
                  <a:pt x="1502407" y="114299"/>
                </a:lnTo>
                <a:lnTo>
                  <a:pt x="1813513" y="25399"/>
                </a:lnTo>
                <a:lnTo>
                  <a:pt x="2757626" y="25399"/>
                </a:lnTo>
                <a:lnTo>
                  <a:pt x="3068731" y="114299"/>
                </a:lnTo>
                <a:lnTo>
                  <a:pt x="3111637" y="139699"/>
                </a:lnTo>
                <a:lnTo>
                  <a:pt x="3196196" y="165099"/>
                </a:lnTo>
                <a:lnTo>
                  <a:pt x="3237830" y="190499"/>
                </a:lnTo>
                <a:lnTo>
                  <a:pt x="3279019" y="203199"/>
                </a:lnTo>
                <a:lnTo>
                  <a:pt x="3360027" y="253999"/>
                </a:lnTo>
                <a:lnTo>
                  <a:pt x="3399825" y="266699"/>
                </a:lnTo>
                <a:lnTo>
                  <a:pt x="3477961" y="317499"/>
                </a:lnTo>
                <a:lnTo>
                  <a:pt x="3554083" y="368299"/>
                </a:lnTo>
                <a:lnTo>
                  <a:pt x="3628112" y="419099"/>
                </a:lnTo>
                <a:lnTo>
                  <a:pt x="3664317" y="444499"/>
                </a:lnTo>
                <a:lnTo>
                  <a:pt x="3699969" y="469899"/>
                </a:lnTo>
                <a:lnTo>
                  <a:pt x="3735058" y="495299"/>
                </a:lnTo>
                <a:lnTo>
                  <a:pt x="3769574" y="533399"/>
                </a:lnTo>
                <a:lnTo>
                  <a:pt x="3803507" y="558799"/>
                </a:lnTo>
                <a:lnTo>
                  <a:pt x="3836847" y="584199"/>
                </a:lnTo>
                <a:lnTo>
                  <a:pt x="3869585" y="622299"/>
                </a:lnTo>
                <a:lnTo>
                  <a:pt x="3901711" y="647699"/>
                </a:lnTo>
                <a:lnTo>
                  <a:pt x="3933214" y="685799"/>
                </a:lnTo>
                <a:lnTo>
                  <a:pt x="3964085" y="711199"/>
                </a:lnTo>
                <a:lnTo>
                  <a:pt x="3994313" y="749299"/>
                </a:lnTo>
                <a:lnTo>
                  <a:pt x="4023889" y="787399"/>
                </a:lnTo>
                <a:lnTo>
                  <a:pt x="4052803" y="812799"/>
                </a:lnTo>
                <a:lnTo>
                  <a:pt x="4081046" y="850899"/>
                </a:lnTo>
                <a:lnTo>
                  <a:pt x="4108606" y="888999"/>
                </a:lnTo>
                <a:lnTo>
                  <a:pt x="4135474" y="927099"/>
                </a:lnTo>
                <a:lnTo>
                  <a:pt x="4161641" y="965199"/>
                </a:lnTo>
                <a:lnTo>
                  <a:pt x="4187096" y="1003299"/>
                </a:lnTo>
                <a:lnTo>
                  <a:pt x="4211829" y="1041399"/>
                </a:lnTo>
                <a:lnTo>
                  <a:pt x="4235831" y="1079499"/>
                </a:lnTo>
                <a:lnTo>
                  <a:pt x="4259092" y="1117599"/>
                </a:lnTo>
                <a:lnTo>
                  <a:pt x="4281601" y="1155699"/>
                </a:lnTo>
                <a:lnTo>
                  <a:pt x="4303348" y="1193799"/>
                </a:lnTo>
                <a:lnTo>
                  <a:pt x="4324325" y="1231899"/>
                </a:lnTo>
                <a:lnTo>
                  <a:pt x="4344521" y="1269999"/>
                </a:lnTo>
                <a:lnTo>
                  <a:pt x="4363925" y="1320799"/>
                </a:lnTo>
                <a:lnTo>
                  <a:pt x="4382529" y="1358899"/>
                </a:lnTo>
                <a:lnTo>
                  <a:pt x="4400322" y="1396999"/>
                </a:lnTo>
                <a:lnTo>
                  <a:pt x="4417294" y="1435099"/>
                </a:lnTo>
                <a:lnTo>
                  <a:pt x="4433435" y="1485899"/>
                </a:lnTo>
                <a:lnTo>
                  <a:pt x="4448736" y="1523999"/>
                </a:lnTo>
                <a:lnTo>
                  <a:pt x="4463187" y="1574799"/>
                </a:lnTo>
                <a:lnTo>
                  <a:pt x="4476776" y="1612899"/>
                </a:lnTo>
                <a:lnTo>
                  <a:pt x="4489496" y="1663699"/>
                </a:lnTo>
                <a:lnTo>
                  <a:pt x="4501335" y="1701799"/>
                </a:lnTo>
                <a:lnTo>
                  <a:pt x="4512285" y="1752599"/>
                </a:lnTo>
                <a:lnTo>
                  <a:pt x="4522334" y="1790699"/>
                </a:lnTo>
                <a:lnTo>
                  <a:pt x="4531473" y="1841499"/>
                </a:lnTo>
                <a:lnTo>
                  <a:pt x="4539692" y="1892299"/>
                </a:lnTo>
                <a:lnTo>
                  <a:pt x="4546981" y="1930399"/>
                </a:lnTo>
                <a:lnTo>
                  <a:pt x="4553331" y="1981199"/>
                </a:lnTo>
                <a:lnTo>
                  <a:pt x="4558731" y="2031999"/>
                </a:lnTo>
                <a:lnTo>
                  <a:pt x="4563171" y="2070099"/>
                </a:lnTo>
                <a:lnTo>
                  <a:pt x="4566642" y="2120899"/>
                </a:lnTo>
                <a:lnTo>
                  <a:pt x="4569134" y="2171699"/>
                </a:lnTo>
                <a:lnTo>
                  <a:pt x="4570636" y="2222499"/>
                </a:lnTo>
                <a:lnTo>
                  <a:pt x="4571139" y="2273299"/>
                </a:lnTo>
                <a:lnTo>
                  <a:pt x="4570636" y="2311399"/>
                </a:lnTo>
                <a:lnTo>
                  <a:pt x="4569134" y="2362199"/>
                </a:lnTo>
                <a:lnTo>
                  <a:pt x="4566642" y="2412999"/>
                </a:lnTo>
                <a:lnTo>
                  <a:pt x="4563171" y="2463799"/>
                </a:lnTo>
                <a:lnTo>
                  <a:pt x="4558731" y="2501899"/>
                </a:lnTo>
                <a:lnTo>
                  <a:pt x="4553331" y="2552699"/>
                </a:lnTo>
                <a:lnTo>
                  <a:pt x="4546981" y="2603499"/>
                </a:lnTo>
                <a:lnTo>
                  <a:pt x="4539692" y="2641599"/>
                </a:lnTo>
                <a:lnTo>
                  <a:pt x="4531473" y="2692399"/>
                </a:lnTo>
                <a:lnTo>
                  <a:pt x="4522334" y="2743199"/>
                </a:lnTo>
                <a:lnTo>
                  <a:pt x="4512285" y="2781299"/>
                </a:lnTo>
                <a:lnTo>
                  <a:pt x="4501335" y="2832099"/>
                </a:lnTo>
                <a:lnTo>
                  <a:pt x="4489496" y="2870199"/>
                </a:lnTo>
                <a:lnTo>
                  <a:pt x="4476776" y="2920999"/>
                </a:lnTo>
                <a:lnTo>
                  <a:pt x="4463187" y="2959099"/>
                </a:lnTo>
                <a:lnTo>
                  <a:pt x="4448736" y="3009899"/>
                </a:lnTo>
                <a:lnTo>
                  <a:pt x="4433435" y="3047999"/>
                </a:lnTo>
                <a:lnTo>
                  <a:pt x="4417294" y="3098799"/>
                </a:lnTo>
                <a:lnTo>
                  <a:pt x="4400322" y="3136899"/>
                </a:lnTo>
                <a:lnTo>
                  <a:pt x="4382529" y="3174999"/>
                </a:lnTo>
                <a:lnTo>
                  <a:pt x="4363925" y="3225799"/>
                </a:lnTo>
                <a:lnTo>
                  <a:pt x="4344521" y="3263899"/>
                </a:lnTo>
                <a:lnTo>
                  <a:pt x="4324325" y="3301999"/>
                </a:lnTo>
                <a:lnTo>
                  <a:pt x="4303348" y="3340099"/>
                </a:lnTo>
                <a:lnTo>
                  <a:pt x="4281601" y="3378199"/>
                </a:lnTo>
                <a:lnTo>
                  <a:pt x="4259092" y="3416299"/>
                </a:lnTo>
                <a:lnTo>
                  <a:pt x="4235831" y="3454399"/>
                </a:lnTo>
                <a:lnTo>
                  <a:pt x="4211829" y="3492499"/>
                </a:lnTo>
                <a:lnTo>
                  <a:pt x="4187096" y="3530599"/>
                </a:lnTo>
                <a:lnTo>
                  <a:pt x="4161641" y="3568699"/>
                </a:lnTo>
                <a:lnTo>
                  <a:pt x="4135474" y="3606799"/>
                </a:lnTo>
                <a:lnTo>
                  <a:pt x="4108606" y="3644899"/>
                </a:lnTo>
                <a:lnTo>
                  <a:pt x="4081046" y="3682999"/>
                </a:lnTo>
                <a:lnTo>
                  <a:pt x="4052803" y="3721099"/>
                </a:lnTo>
                <a:lnTo>
                  <a:pt x="4023889" y="3746499"/>
                </a:lnTo>
                <a:lnTo>
                  <a:pt x="3994313" y="3784599"/>
                </a:lnTo>
                <a:lnTo>
                  <a:pt x="3964085" y="3822699"/>
                </a:lnTo>
                <a:lnTo>
                  <a:pt x="3933214" y="3848099"/>
                </a:lnTo>
                <a:lnTo>
                  <a:pt x="3901711" y="3886199"/>
                </a:lnTo>
                <a:lnTo>
                  <a:pt x="3869585" y="3911599"/>
                </a:lnTo>
                <a:lnTo>
                  <a:pt x="3836847" y="3949699"/>
                </a:lnTo>
                <a:lnTo>
                  <a:pt x="3803507" y="3975099"/>
                </a:lnTo>
                <a:lnTo>
                  <a:pt x="3769574" y="4000499"/>
                </a:lnTo>
                <a:lnTo>
                  <a:pt x="3735058" y="4038599"/>
                </a:lnTo>
                <a:lnTo>
                  <a:pt x="3699969" y="4063999"/>
                </a:lnTo>
                <a:lnTo>
                  <a:pt x="3664317" y="4089399"/>
                </a:lnTo>
                <a:lnTo>
                  <a:pt x="3628112" y="4114799"/>
                </a:lnTo>
                <a:lnTo>
                  <a:pt x="3554083" y="4165599"/>
                </a:lnTo>
                <a:lnTo>
                  <a:pt x="3477961" y="4216399"/>
                </a:lnTo>
                <a:lnTo>
                  <a:pt x="3399825" y="4267199"/>
                </a:lnTo>
                <a:lnTo>
                  <a:pt x="3360027" y="4279899"/>
                </a:lnTo>
                <a:lnTo>
                  <a:pt x="3279019" y="4330699"/>
                </a:lnTo>
                <a:lnTo>
                  <a:pt x="3237830" y="4343399"/>
                </a:lnTo>
                <a:lnTo>
                  <a:pt x="3196196" y="4368799"/>
                </a:lnTo>
                <a:lnTo>
                  <a:pt x="3111637" y="4394199"/>
                </a:lnTo>
                <a:lnTo>
                  <a:pt x="3068731" y="4419599"/>
                </a:lnTo>
                <a:lnTo>
                  <a:pt x="2757626" y="4508499"/>
                </a:lnTo>
                <a:close/>
              </a:path>
              <a:path w="4571365" h="4546600">
                <a:moveTo>
                  <a:pt x="2619074" y="4533899"/>
                </a:moveTo>
                <a:lnTo>
                  <a:pt x="1952065" y="4533899"/>
                </a:lnTo>
                <a:lnTo>
                  <a:pt x="1859375" y="4508499"/>
                </a:lnTo>
                <a:lnTo>
                  <a:pt x="2711763" y="4508499"/>
                </a:lnTo>
                <a:lnTo>
                  <a:pt x="2619074" y="4533899"/>
                </a:lnTo>
                <a:close/>
              </a:path>
              <a:path w="4571365" h="4546600">
                <a:moveTo>
                  <a:pt x="2525165" y="4546599"/>
                </a:moveTo>
                <a:lnTo>
                  <a:pt x="2045973" y="4546599"/>
                </a:lnTo>
                <a:lnTo>
                  <a:pt x="1998872" y="4533899"/>
                </a:lnTo>
                <a:lnTo>
                  <a:pt x="2572266" y="4533899"/>
                </a:lnTo>
                <a:lnTo>
                  <a:pt x="2525165" y="4546599"/>
                </a:lnTo>
                <a:close/>
              </a:path>
            </a:pathLst>
          </a:custGeom>
          <a:solidFill>
            <a:srgbClr val="2D1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36198" y="2137792"/>
            <a:ext cx="4571365" cy="4546600"/>
          </a:xfrm>
          <a:custGeom>
            <a:avLst/>
            <a:gdLst/>
            <a:ahLst/>
            <a:cxnLst/>
            <a:rect l="l" t="t" r="r" b="b"/>
            <a:pathLst>
              <a:path w="4571365" h="4546600">
                <a:moveTo>
                  <a:pt x="2711763" y="25399"/>
                </a:moveTo>
                <a:lnTo>
                  <a:pt x="1859375" y="25399"/>
                </a:lnTo>
                <a:lnTo>
                  <a:pt x="1952065" y="0"/>
                </a:lnTo>
                <a:lnTo>
                  <a:pt x="2619074" y="0"/>
                </a:lnTo>
                <a:lnTo>
                  <a:pt x="2711763" y="25399"/>
                </a:lnTo>
                <a:close/>
              </a:path>
              <a:path w="4571365" h="4546600">
                <a:moveTo>
                  <a:pt x="2757626" y="4508499"/>
                </a:moveTo>
                <a:lnTo>
                  <a:pt x="1813513" y="4508499"/>
                </a:lnTo>
                <a:lnTo>
                  <a:pt x="1502407" y="4419599"/>
                </a:lnTo>
                <a:lnTo>
                  <a:pt x="1459502" y="4394199"/>
                </a:lnTo>
                <a:lnTo>
                  <a:pt x="1374942" y="4368799"/>
                </a:lnTo>
                <a:lnTo>
                  <a:pt x="1333309" y="4343399"/>
                </a:lnTo>
                <a:lnTo>
                  <a:pt x="1292119" y="4330699"/>
                </a:lnTo>
                <a:lnTo>
                  <a:pt x="1211112" y="4279899"/>
                </a:lnTo>
                <a:lnTo>
                  <a:pt x="1171313" y="4267199"/>
                </a:lnTo>
                <a:lnTo>
                  <a:pt x="1093177" y="4216399"/>
                </a:lnTo>
                <a:lnTo>
                  <a:pt x="1017055" y="4165599"/>
                </a:lnTo>
                <a:lnTo>
                  <a:pt x="943026" y="4114799"/>
                </a:lnTo>
                <a:lnTo>
                  <a:pt x="906822" y="4089399"/>
                </a:lnTo>
                <a:lnTo>
                  <a:pt x="871170" y="4063999"/>
                </a:lnTo>
                <a:lnTo>
                  <a:pt x="836081" y="4038599"/>
                </a:lnTo>
                <a:lnTo>
                  <a:pt x="801565" y="4000499"/>
                </a:lnTo>
                <a:lnTo>
                  <a:pt x="767632" y="3975099"/>
                </a:lnTo>
                <a:lnTo>
                  <a:pt x="734291" y="3949699"/>
                </a:lnTo>
                <a:lnTo>
                  <a:pt x="701553" y="3911599"/>
                </a:lnTo>
                <a:lnTo>
                  <a:pt x="669428" y="3886199"/>
                </a:lnTo>
                <a:lnTo>
                  <a:pt x="637924" y="3848099"/>
                </a:lnTo>
                <a:lnTo>
                  <a:pt x="607054" y="3822699"/>
                </a:lnTo>
                <a:lnTo>
                  <a:pt x="576825" y="3784599"/>
                </a:lnTo>
                <a:lnTo>
                  <a:pt x="547249" y="3746499"/>
                </a:lnTo>
                <a:lnTo>
                  <a:pt x="518335" y="3721099"/>
                </a:lnTo>
                <a:lnTo>
                  <a:pt x="490093" y="3682999"/>
                </a:lnTo>
                <a:lnTo>
                  <a:pt x="462533" y="3644899"/>
                </a:lnTo>
                <a:lnTo>
                  <a:pt x="435664" y="3606799"/>
                </a:lnTo>
                <a:lnTo>
                  <a:pt x="409498" y="3568699"/>
                </a:lnTo>
                <a:lnTo>
                  <a:pt x="384043" y="3530599"/>
                </a:lnTo>
                <a:lnTo>
                  <a:pt x="359309" y="3492499"/>
                </a:lnTo>
                <a:lnTo>
                  <a:pt x="335307" y="3454399"/>
                </a:lnTo>
                <a:lnTo>
                  <a:pt x="312047" y="3416299"/>
                </a:lnTo>
                <a:lnTo>
                  <a:pt x="289538" y="3378199"/>
                </a:lnTo>
                <a:lnTo>
                  <a:pt x="267790" y="3340099"/>
                </a:lnTo>
                <a:lnTo>
                  <a:pt x="246813" y="3301999"/>
                </a:lnTo>
                <a:lnTo>
                  <a:pt x="226618" y="3263899"/>
                </a:lnTo>
                <a:lnTo>
                  <a:pt x="207213" y="3225799"/>
                </a:lnTo>
                <a:lnTo>
                  <a:pt x="188609" y="3174999"/>
                </a:lnTo>
                <a:lnTo>
                  <a:pt x="170817" y="3136899"/>
                </a:lnTo>
                <a:lnTo>
                  <a:pt x="153844" y="3098799"/>
                </a:lnTo>
                <a:lnTo>
                  <a:pt x="137703" y="3047999"/>
                </a:lnTo>
                <a:lnTo>
                  <a:pt x="122402" y="3009899"/>
                </a:lnTo>
                <a:lnTo>
                  <a:pt x="107952" y="2959099"/>
                </a:lnTo>
                <a:lnTo>
                  <a:pt x="94362" y="2920999"/>
                </a:lnTo>
                <a:lnTo>
                  <a:pt x="81642" y="2870199"/>
                </a:lnTo>
                <a:lnTo>
                  <a:pt x="69803" y="2832099"/>
                </a:lnTo>
                <a:lnTo>
                  <a:pt x="58854" y="2781299"/>
                </a:lnTo>
                <a:lnTo>
                  <a:pt x="48805" y="2743199"/>
                </a:lnTo>
                <a:lnTo>
                  <a:pt x="39666" y="2692399"/>
                </a:lnTo>
                <a:lnTo>
                  <a:pt x="31446" y="2641599"/>
                </a:lnTo>
                <a:lnTo>
                  <a:pt x="24157" y="2603499"/>
                </a:lnTo>
                <a:lnTo>
                  <a:pt x="17807" y="2552699"/>
                </a:lnTo>
                <a:lnTo>
                  <a:pt x="12407" y="2501899"/>
                </a:lnTo>
                <a:lnTo>
                  <a:pt x="7967" y="2463799"/>
                </a:lnTo>
                <a:lnTo>
                  <a:pt x="4496" y="2412999"/>
                </a:lnTo>
                <a:lnTo>
                  <a:pt x="2005" y="2362199"/>
                </a:lnTo>
                <a:lnTo>
                  <a:pt x="502" y="2311399"/>
                </a:lnTo>
                <a:lnTo>
                  <a:pt x="0" y="2273299"/>
                </a:lnTo>
                <a:lnTo>
                  <a:pt x="502" y="2222499"/>
                </a:lnTo>
                <a:lnTo>
                  <a:pt x="2005" y="2171699"/>
                </a:lnTo>
                <a:lnTo>
                  <a:pt x="4496" y="2120899"/>
                </a:lnTo>
                <a:lnTo>
                  <a:pt x="7967" y="2070099"/>
                </a:lnTo>
                <a:lnTo>
                  <a:pt x="12407" y="2031999"/>
                </a:lnTo>
                <a:lnTo>
                  <a:pt x="17807" y="1981199"/>
                </a:lnTo>
                <a:lnTo>
                  <a:pt x="24157" y="1930399"/>
                </a:lnTo>
                <a:lnTo>
                  <a:pt x="31446" y="1892299"/>
                </a:lnTo>
                <a:lnTo>
                  <a:pt x="39666" y="1841499"/>
                </a:lnTo>
                <a:lnTo>
                  <a:pt x="48805" y="1790699"/>
                </a:lnTo>
                <a:lnTo>
                  <a:pt x="58854" y="1752599"/>
                </a:lnTo>
                <a:lnTo>
                  <a:pt x="69803" y="1701799"/>
                </a:lnTo>
                <a:lnTo>
                  <a:pt x="81642" y="1663699"/>
                </a:lnTo>
                <a:lnTo>
                  <a:pt x="94362" y="1612899"/>
                </a:lnTo>
                <a:lnTo>
                  <a:pt x="107952" y="1574799"/>
                </a:lnTo>
                <a:lnTo>
                  <a:pt x="122402" y="1523999"/>
                </a:lnTo>
                <a:lnTo>
                  <a:pt x="137703" y="1485899"/>
                </a:lnTo>
                <a:lnTo>
                  <a:pt x="153844" y="1435099"/>
                </a:lnTo>
                <a:lnTo>
                  <a:pt x="170817" y="1396999"/>
                </a:lnTo>
                <a:lnTo>
                  <a:pt x="188609" y="1358899"/>
                </a:lnTo>
                <a:lnTo>
                  <a:pt x="207213" y="1320799"/>
                </a:lnTo>
                <a:lnTo>
                  <a:pt x="226618" y="1269999"/>
                </a:lnTo>
                <a:lnTo>
                  <a:pt x="246813" y="1231899"/>
                </a:lnTo>
                <a:lnTo>
                  <a:pt x="267790" y="1193799"/>
                </a:lnTo>
                <a:lnTo>
                  <a:pt x="289538" y="1155699"/>
                </a:lnTo>
                <a:lnTo>
                  <a:pt x="312047" y="1117599"/>
                </a:lnTo>
                <a:lnTo>
                  <a:pt x="335307" y="1079499"/>
                </a:lnTo>
                <a:lnTo>
                  <a:pt x="359309" y="1041399"/>
                </a:lnTo>
                <a:lnTo>
                  <a:pt x="384043" y="1003299"/>
                </a:lnTo>
                <a:lnTo>
                  <a:pt x="409498" y="965199"/>
                </a:lnTo>
                <a:lnTo>
                  <a:pt x="435664" y="927099"/>
                </a:lnTo>
                <a:lnTo>
                  <a:pt x="462533" y="888999"/>
                </a:lnTo>
                <a:lnTo>
                  <a:pt x="490093" y="850899"/>
                </a:lnTo>
                <a:lnTo>
                  <a:pt x="518335" y="812799"/>
                </a:lnTo>
                <a:lnTo>
                  <a:pt x="547249" y="787399"/>
                </a:lnTo>
                <a:lnTo>
                  <a:pt x="576825" y="749299"/>
                </a:lnTo>
                <a:lnTo>
                  <a:pt x="607054" y="711199"/>
                </a:lnTo>
                <a:lnTo>
                  <a:pt x="637924" y="685799"/>
                </a:lnTo>
                <a:lnTo>
                  <a:pt x="669428" y="647699"/>
                </a:lnTo>
                <a:lnTo>
                  <a:pt x="701553" y="622299"/>
                </a:lnTo>
                <a:lnTo>
                  <a:pt x="734291" y="584199"/>
                </a:lnTo>
                <a:lnTo>
                  <a:pt x="767632" y="558799"/>
                </a:lnTo>
                <a:lnTo>
                  <a:pt x="801565" y="533399"/>
                </a:lnTo>
                <a:lnTo>
                  <a:pt x="836081" y="495299"/>
                </a:lnTo>
                <a:lnTo>
                  <a:pt x="871170" y="469899"/>
                </a:lnTo>
                <a:lnTo>
                  <a:pt x="906822" y="444499"/>
                </a:lnTo>
                <a:lnTo>
                  <a:pt x="943026" y="419099"/>
                </a:lnTo>
                <a:lnTo>
                  <a:pt x="1017055" y="368299"/>
                </a:lnTo>
                <a:lnTo>
                  <a:pt x="1093177" y="317499"/>
                </a:lnTo>
                <a:lnTo>
                  <a:pt x="1171313" y="266699"/>
                </a:lnTo>
                <a:lnTo>
                  <a:pt x="1211112" y="253999"/>
                </a:lnTo>
                <a:lnTo>
                  <a:pt x="1292119" y="203199"/>
                </a:lnTo>
                <a:lnTo>
                  <a:pt x="1333309" y="190499"/>
                </a:lnTo>
                <a:lnTo>
                  <a:pt x="1374942" y="165099"/>
                </a:lnTo>
                <a:lnTo>
                  <a:pt x="1459502" y="139699"/>
                </a:lnTo>
                <a:lnTo>
                  <a:pt x="1502407" y="114299"/>
                </a:lnTo>
                <a:lnTo>
                  <a:pt x="1813513" y="25399"/>
                </a:lnTo>
                <a:lnTo>
                  <a:pt x="2757626" y="25399"/>
                </a:lnTo>
                <a:lnTo>
                  <a:pt x="3068731" y="114299"/>
                </a:lnTo>
                <a:lnTo>
                  <a:pt x="3111637" y="139699"/>
                </a:lnTo>
                <a:lnTo>
                  <a:pt x="3196196" y="165099"/>
                </a:lnTo>
                <a:lnTo>
                  <a:pt x="3237830" y="190499"/>
                </a:lnTo>
                <a:lnTo>
                  <a:pt x="3279019" y="203199"/>
                </a:lnTo>
                <a:lnTo>
                  <a:pt x="3360027" y="253999"/>
                </a:lnTo>
                <a:lnTo>
                  <a:pt x="3399825" y="266699"/>
                </a:lnTo>
                <a:lnTo>
                  <a:pt x="3477961" y="317499"/>
                </a:lnTo>
                <a:lnTo>
                  <a:pt x="3554083" y="368299"/>
                </a:lnTo>
                <a:lnTo>
                  <a:pt x="3628112" y="419099"/>
                </a:lnTo>
                <a:lnTo>
                  <a:pt x="3664317" y="444499"/>
                </a:lnTo>
                <a:lnTo>
                  <a:pt x="3699969" y="469899"/>
                </a:lnTo>
                <a:lnTo>
                  <a:pt x="3735058" y="495299"/>
                </a:lnTo>
                <a:lnTo>
                  <a:pt x="3769574" y="533399"/>
                </a:lnTo>
                <a:lnTo>
                  <a:pt x="3803507" y="558799"/>
                </a:lnTo>
                <a:lnTo>
                  <a:pt x="3836847" y="584199"/>
                </a:lnTo>
                <a:lnTo>
                  <a:pt x="3869585" y="622299"/>
                </a:lnTo>
                <a:lnTo>
                  <a:pt x="3901711" y="647699"/>
                </a:lnTo>
                <a:lnTo>
                  <a:pt x="3933214" y="685799"/>
                </a:lnTo>
                <a:lnTo>
                  <a:pt x="3964085" y="711199"/>
                </a:lnTo>
                <a:lnTo>
                  <a:pt x="3994313" y="749299"/>
                </a:lnTo>
                <a:lnTo>
                  <a:pt x="4023889" y="787399"/>
                </a:lnTo>
                <a:lnTo>
                  <a:pt x="4052804" y="812799"/>
                </a:lnTo>
                <a:lnTo>
                  <a:pt x="4081046" y="850899"/>
                </a:lnTo>
                <a:lnTo>
                  <a:pt x="4108606" y="888999"/>
                </a:lnTo>
                <a:lnTo>
                  <a:pt x="4135474" y="927099"/>
                </a:lnTo>
                <a:lnTo>
                  <a:pt x="4161641" y="965199"/>
                </a:lnTo>
                <a:lnTo>
                  <a:pt x="4187096" y="1003299"/>
                </a:lnTo>
                <a:lnTo>
                  <a:pt x="4211829" y="1041399"/>
                </a:lnTo>
                <a:lnTo>
                  <a:pt x="4235831" y="1079499"/>
                </a:lnTo>
                <a:lnTo>
                  <a:pt x="4259092" y="1117599"/>
                </a:lnTo>
                <a:lnTo>
                  <a:pt x="4281601" y="1155699"/>
                </a:lnTo>
                <a:lnTo>
                  <a:pt x="4303349" y="1193799"/>
                </a:lnTo>
                <a:lnTo>
                  <a:pt x="4324325" y="1231899"/>
                </a:lnTo>
                <a:lnTo>
                  <a:pt x="4344521" y="1269999"/>
                </a:lnTo>
                <a:lnTo>
                  <a:pt x="4363925" y="1320799"/>
                </a:lnTo>
                <a:lnTo>
                  <a:pt x="4382529" y="1358899"/>
                </a:lnTo>
                <a:lnTo>
                  <a:pt x="4400322" y="1396999"/>
                </a:lnTo>
                <a:lnTo>
                  <a:pt x="4417294" y="1435099"/>
                </a:lnTo>
                <a:lnTo>
                  <a:pt x="4433435" y="1485899"/>
                </a:lnTo>
                <a:lnTo>
                  <a:pt x="4448736" y="1523999"/>
                </a:lnTo>
                <a:lnTo>
                  <a:pt x="4463187" y="1574799"/>
                </a:lnTo>
                <a:lnTo>
                  <a:pt x="4476777" y="1612899"/>
                </a:lnTo>
                <a:lnTo>
                  <a:pt x="4489496" y="1663699"/>
                </a:lnTo>
                <a:lnTo>
                  <a:pt x="4501336" y="1701799"/>
                </a:lnTo>
                <a:lnTo>
                  <a:pt x="4512285" y="1752599"/>
                </a:lnTo>
                <a:lnTo>
                  <a:pt x="4522334" y="1790699"/>
                </a:lnTo>
                <a:lnTo>
                  <a:pt x="4531473" y="1841499"/>
                </a:lnTo>
                <a:lnTo>
                  <a:pt x="4539692" y="1892299"/>
                </a:lnTo>
                <a:lnTo>
                  <a:pt x="4546982" y="1930399"/>
                </a:lnTo>
                <a:lnTo>
                  <a:pt x="4553331" y="1981199"/>
                </a:lnTo>
                <a:lnTo>
                  <a:pt x="4558731" y="2031999"/>
                </a:lnTo>
                <a:lnTo>
                  <a:pt x="4563172" y="2070099"/>
                </a:lnTo>
                <a:lnTo>
                  <a:pt x="4566642" y="2120899"/>
                </a:lnTo>
                <a:lnTo>
                  <a:pt x="4569134" y="2171699"/>
                </a:lnTo>
                <a:lnTo>
                  <a:pt x="4570636" y="2222499"/>
                </a:lnTo>
                <a:lnTo>
                  <a:pt x="4571139" y="2273299"/>
                </a:lnTo>
                <a:lnTo>
                  <a:pt x="4570636" y="2311399"/>
                </a:lnTo>
                <a:lnTo>
                  <a:pt x="4569134" y="2362199"/>
                </a:lnTo>
                <a:lnTo>
                  <a:pt x="4566642" y="2412999"/>
                </a:lnTo>
                <a:lnTo>
                  <a:pt x="4563172" y="2463799"/>
                </a:lnTo>
                <a:lnTo>
                  <a:pt x="4558731" y="2501899"/>
                </a:lnTo>
                <a:lnTo>
                  <a:pt x="4553331" y="2552699"/>
                </a:lnTo>
                <a:lnTo>
                  <a:pt x="4546982" y="2603499"/>
                </a:lnTo>
                <a:lnTo>
                  <a:pt x="4539692" y="2641599"/>
                </a:lnTo>
                <a:lnTo>
                  <a:pt x="4531473" y="2692399"/>
                </a:lnTo>
                <a:lnTo>
                  <a:pt x="4522334" y="2743199"/>
                </a:lnTo>
                <a:lnTo>
                  <a:pt x="4512285" y="2781299"/>
                </a:lnTo>
                <a:lnTo>
                  <a:pt x="4501336" y="2832099"/>
                </a:lnTo>
                <a:lnTo>
                  <a:pt x="4489496" y="2870199"/>
                </a:lnTo>
                <a:lnTo>
                  <a:pt x="4476777" y="2920999"/>
                </a:lnTo>
                <a:lnTo>
                  <a:pt x="4463187" y="2959099"/>
                </a:lnTo>
                <a:lnTo>
                  <a:pt x="4448736" y="3009899"/>
                </a:lnTo>
                <a:lnTo>
                  <a:pt x="4433435" y="3047999"/>
                </a:lnTo>
                <a:lnTo>
                  <a:pt x="4417294" y="3098799"/>
                </a:lnTo>
                <a:lnTo>
                  <a:pt x="4400322" y="3136899"/>
                </a:lnTo>
                <a:lnTo>
                  <a:pt x="4382529" y="3174999"/>
                </a:lnTo>
                <a:lnTo>
                  <a:pt x="4363925" y="3225799"/>
                </a:lnTo>
                <a:lnTo>
                  <a:pt x="4344521" y="3263899"/>
                </a:lnTo>
                <a:lnTo>
                  <a:pt x="4324325" y="3301999"/>
                </a:lnTo>
                <a:lnTo>
                  <a:pt x="4303349" y="3340099"/>
                </a:lnTo>
                <a:lnTo>
                  <a:pt x="4281601" y="3378199"/>
                </a:lnTo>
                <a:lnTo>
                  <a:pt x="4259092" y="3416299"/>
                </a:lnTo>
                <a:lnTo>
                  <a:pt x="4235831" y="3454399"/>
                </a:lnTo>
                <a:lnTo>
                  <a:pt x="4211829" y="3492499"/>
                </a:lnTo>
                <a:lnTo>
                  <a:pt x="4187096" y="3530599"/>
                </a:lnTo>
                <a:lnTo>
                  <a:pt x="4161641" y="3568699"/>
                </a:lnTo>
                <a:lnTo>
                  <a:pt x="4135474" y="3606799"/>
                </a:lnTo>
                <a:lnTo>
                  <a:pt x="4108606" y="3644899"/>
                </a:lnTo>
                <a:lnTo>
                  <a:pt x="4081046" y="3682999"/>
                </a:lnTo>
                <a:lnTo>
                  <a:pt x="4052804" y="3721099"/>
                </a:lnTo>
                <a:lnTo>
                  <a:pt x="4023889" y="3746499"/>
                </a:lnTo>
                <a:lnTo>
                  <a:pt x="3994313" y="3784599"/>
                </a:lnTo>
                <a:lnTo>
                  <a:pt x="3964085" y="3822699"/>
                </a:lnTo>
                <a:lnTo>
                  <a:pt x="3933214" y="3848099"/>
                </a:lnTo>
                <a:lnTo>
                  <a:pt x="3901711" y="3886199"/>
                </a:lnTo>
                <a:lnTo>
                  <a:pt x="3869585" y="3911599"/>
                </a:lnTo>
                <a:lnTo>
                  <a:pt x="3836847" y="3949699"/>
                </a:lnTo>
                <a:lnTo>
                  <a:pt x="3803507" y="3975099"/>
                </a:lnTo>
                <a:lnTo>
                  <a:pt x="3769574" y="4000499"/>
                </a:lnTo>
                <a:lnTo>
                  <a:pt x="3735058" y="4038599"/>
                </a:lnTo>
                <a:lnTo>
                  <a:pt x="3699969" y="4063999"/>
                </a:lnTo>
                <a:lnTo>
                  <a:pt x="3664317" y="4089399"/>
                </a:lnTo>
                <a:lnTo>
                  <a:pt x="3628112" y="4114799"/>
                </a:lnTo>
                <a:lnTo>
                  <a:pt x="3554083" y="4165599"/>
                </a:lnTo>
                <a:lnTo>
                  <a:pt x="3477961" y="4216399"/>
                </a:lnTo>
                <a:lnTo>
                  <a:pt x="3399825" y="4267199"/>
                </a:lnTo>
                <a:lnTo>
                  <a:pt x="3360027" y="4279899"/>
                </a:lnTo>
                <a:lnTo>
                  <a:pt x="3279019" y="4330699"/>
                </a:lnTo>
                <a:lnTo>
                  <a:pt x="3237830" y="4343399"/>
                </a:lnTo>
                <a:lnTo>
                  <a:pt x="3196196" y="4368799"/>
                </a:lnTo>
                <a:lnTo>
                  <a:pt x="3111637" y="4394199"/>
                </a:lnTo>
                <a:lnTo>
                  <a:pt x="3068731" y="4419599"/>
                </a:lnTo>
                <a:lnTo>
                  <a:pt x="2757626" y="4508499"/>
                </a:lnTo>
                <a:close/>
              </a:path>
              <a:path w="4571365" h="4546600">
                <a:moveTo>
                  <a:pt x="2619074" y="4533899"/>
                </a:moveTo>
                <a:lnTo>
                  <a:pt x="1952065" y="4533899"/>
                </a:lnTo>
                <a:lnTo>
                  <a:pt x="1859375" y="4508499"/>
                </a:lnTo>
                <a:lnTo>
                  <a:pt x="2711763" y="4508499"/>
                </a:lnTo>
                <a:lnTo>
                  <a:pt x="2619074" y="4533899"/>
                </a:lnTo>
                <a:close/>
              </a:path>
              <a:path w="4571365" h="4546600">
                <a:moveTo>
                  <a:pt x="2525164" y="4546599"/>
                </a:moveTo>
                <a:lnTo>
                  <a:pt x="2045975" y="4546599"/>
                </a:lnTo>
                <a:lnTo>
                  <a:pt x="1998872" y="4533899"/>
                </a:lnTo>
                <a:lnTo>
                  <a:pt x="2572266" y="4533899"/>
                </a:lnTo>
                <a:lnTo>
                  <a:pt x="2525164" y="4546599"/>
                </a:lnTo>
                <a:close/>
              </a:path>
            </a:pathLst>
          </a:custGeom>
          <a:solidFill>
            <a:srgbClr val="2D1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949723" y="1921893"/>
            <a:ext cx="4784090" cy="4762500"/>
          </a:xfrm>
          <a:custGeom>
            <a:avLst/>
            <a:gdLst/>
            <a:ahLst/>
            <a:cxnLst/>
            <a:rect l="l" t="t" r="r" b="b"/>
            <a:pathLst>
              <a:path w="4784090" h="4762500">
                <a:moveTo>
                  <a:pt x="2630506" y="12699"/>
                </a:moveTo>
                <a:lnTo>
                  <a:pt x="2153174" y="12699"/>
                </a:lnTo>
                <a:lnTo>
                  <a:pt x="2200407" y="0"/>
                </a:lnTo>
                <a:lnTo>
                  <a:pt x="2583273" y="0"/>
                </a:lnTo>
                <a:lnTo>
                  <a:pt x="2630506" y="12699"/>
                </a:lnTo>
                <a:close/>
              </a:path>
              <a:path w="4784090" h="4762500">
                <a:moveTo>
                  <a:pt x="2724161" y="25399"/>
                </a:moveTo>
                <a:lnTo>
                  <a:pt x="2059520" y="25399"/>
                </a:lnTo>
                <a:lnTo>
                  <a:pt x="2106208" y="12699"/>
                </a:lnTo>
                <a:lnTo>
                  <a:pt x="2677472" y="12699"/>
                </a:lnTo>
                <a:lnTo>
                  <a:pt x="2724161" y="25399"/>
                </a:lnTo>
                <a:close/>
              </a:path>
              <a:path w="4784090" h="4762500">
                <a:moveTo>
                  <a:pt x="2816672" y="38099"/>
                </a:moveTo>
                <a:lnTo>
                  <a:pt x="1967008" y="38099"/>
                </a:lnTo>
                <a:lnTo>
                  <a:pt x="2013117" y="25399"/>
                </a:lnTo>
                <a:lnTo>
                  <a:pt x="2770564" y="25399"/>
                </a:lnTo>
                <a:lnTo>
                  <a:pt x="2816672" y="38099"/>
                </a:lnTo>
                <a:close/>
              </a:path>
              <a:path w="4784090" h="4762500">
                <a:moveTo>
                  <a:pt x="2816672" y="4749799"/>
                </a:moveTo>
                <a:lnTo>
                  <a:pt x="1967008" y="4749799"/>
                </a:lnTo>
                <a:lnTo>
                  <a:pt x="1609820" y="4648199"/>
                </a:lnTo>
                <a:lnTo>
                  <a:pt x="1524094" y="4622799"/>
                </a:lnTo>
                <a:lnTo>
                  <a:pt x="1481816" y="4597399"/>
                </a:lnTo>
                <a:lnTo>
                  <a:pt x="1398475" y="4571999"/>
                </a:lnTo>
                <a:lnTo>
                  <a:pt x="1316812" y="4521199"/>
                </a:lnTo>
                <a:lnTo>
                  <a:pt x="1276633" y="4508499"/>
                </a:lnTo>
                <a:lnTo>
                  <a:pt x="1197622" y="4457699"/>
                </a:lnTo>
                <a:lnTo>
                  <a:pt x="1158809" y="4444999"/>
                </a:lnTo>
                <a:lnTo>
                  <a:pt x="1082611" y="4394199"/>
                </a:lnTo>
                <a:lnTo>
                  <a:pt x="1008377" y="4343399"/>
                </a:lnTo>
                <a:lnTo>
                  <a:pt x="972019" y="4317999"/>
                </a:lnTo>
                <a:lnTo>
                  <a:pt x="936180" y="4292599"/>
                </a:lnTo>
                <a:lnTo>
                  <a:pt x="900867" y="4254499"/>
                </a:lnTo>
                <a:lnTo>
                  <a:pt x="866090" y="4229099"/>
                </a:lnTo>
                <a:lnTo>
                  <a:pt x="831857" y="4203699"/>
                </a:lnTo>
                <a:lnTo>
                  <a:pt x="798178" y="4178299"/>
                </a:lnTo>
                <a:lnTo>
                  <a:pt x="765062" y="4140199"/>
                </a:lnTo>
                <a:lnTo>
                  <a:pt x="732517" y="4114799"/>
                </a:lnTo>
                <a:lnTo>
                  <a:pt x="700553" y="4076699"/>
                </a:lnTo>
                <a:lnTo>
                  <a:pt x="669178" y="4051299"/>
                </a:lnTo>
                <a:lnTo>
                  <a:pt x="638402" y="4013199"/>
                </a:lnTo>
                <a:lnTo>
                  <a:pt x="608232" y="3987799"/>
                </a:lnTo>
                <a:lnTo>
                  <a:pt x="578679" y="3949699"/>
                </a:lnTo>
                <a:lnTo>
                  <a:pt x="549751" y="3911599"/>
                </a:lnTo>
                <a:lnTo>
                  <a:pt x="521457" y="3886199"/>
                </a:lnTo>
                <a:lnTo>
                  <a:pt x="493806" y="3848099"/>
                </a:lnTo>
                <a:lnTo>
                  <a:pt x="466807" y="3809999"/>
                </a:lnTo>
                <a:lnTo>
                  <a:pt x="440468" y="3771899"/>
                </a:lnTo>
                <a:lnTo>
                  <a:pt x="414800" y="3733799"/>
                </a:lnTo>
                <a:lnTo>
                  <a:pt x="389810" y="3695699"/>
                </a:lnTo>
                <a:lnTo>
                  <a:pt x="365507" y="3657599"/>
                </a:lnTo>
                <a:lnTo>
                  <a:pt x="341902" y="3619499"/>
                </a:lnTo>
                <a:lnTo>
                  <a:pt x="319001" y="3581399"/>
                </a:lnTo>
                <a:lnTo>
                  <a:pt x="296815" y="3543299"/>
                </a:lnTo>
                <a:lnTo>
                  <a:pt x="275353" y="3505199"/>
                </a:lnTo>
                <a:lnTo>
                  <a:pt x="254623" y="3467099"/>
                </a:lnTo>
                <a:lnTo>
                  <a:pt x="234633" y="3428999"/>
                </a:lnTo>
                <a:lnTo>
                  <a:pt x="215394" y="3378199"/>
                </a:lnTo>
                <a:lnTo>
                  <a:pt x="196915" y="3340099"/>
                </a:lnTo>
                <a:lnTo>
                  <a:pt x="179203" y="3301999"/>
                </a:lnTo>
                <a:lnTo>
                  <a:pt x="162268" y="3251199"/>
                </a:lnTo>
                <a:lnTo>
                  <a:pt x="146119" y="3213099"/>
                </a:lnTo>
                <a:lnTo>
                  <a:pt x="130764" y="3174999"/>
                </a:lnTo>
                <a:lnTo>
                  <a:pt x="116214" y="3124199"/>
                </a:lnTo>
                <a:lnTo>
                  <a:pt x="102476" y="3086099"/>
                </a:lnTo>
                <a:lnTo>
                  <a:pt x="89560" y="3035299"/>
                </a:lnTo>
                <a:lnTo>
                  <a:pt x="77474" y="2997199"/>
                </a:lnTo>
                <a:lnTo>
                  <a:pt x="66227" y="2946399"/>
                </a:lnTo>
                <a:lnTo>
                  <a:pt x="55830" y="2908299"/>
                </a:lnTo>
                <a:lnTo>
                  <a:pt x="46289" y="2857499"/>
                </a:lnTo>
                <a:lnTo>
                  <a:pt x="37614" y="2819399"/>
                </a:lnTo>
                <a:lnTo>
                  <a:pt x="29815" y="2768599"/>
                </a:lnTo>
                <a:lnTo>
                  <a:pt x="22900" y="2717799"/>
                </a:lnTo>
                <a:lnTo>
                  <a:pt x="16878" y="2679699"/>
                </a:lnTo>
                <a:lnTo>
                  <a:pt x="11758" y="2628899"/>
                </a:lnTo>
                <a:lnTo>
                  <a:pt x="7549" y="2578099"/>
                </a:lnTo>
                <a:lnTo>
                  <a:pt x="4259" y="2527299"/>
                </a:lnTo>
                <a:lnTo>
                  <a:pt x="1899" y="2489199"/>
                </a:lnTo>
                <a:lnTo>
                  <a:pt x="476" y="2438399"/>
                </a:lnTo>
                <a:lnTo>
                  <a:pt x="0" y="2387599"/>
                </a:lnTo>
                <a:lnTo>
                  <a:pt x="476" y="2336799"/>
                </a:lnTo>
                <a:lnTo>
                  <a:pt x="1899" y="2298699"/>
                </a:lnTo>
                <a:lnTo>
                  <a:pt x="4259" y="2247899"/>
                </a:lnTo>
                <a:lnTo>
                  <a:pt x="7549" y="2197099"/>
                </a:lnTo>
                <a:lnTo>
                  <a:pt x="11758" y="2146299"/>
                </a:lnTo>
                <a:lnTo>
                  <a:pt x="16878" y="2108199"/>
                </a:lnTo>
                <a:lnTo>
                  <a:pt x="22900" y="2057399"/>
                </a:lnTo>
                <a:lnTo>
                  <a:pt x="29815" y="2006599"/>
                </a:lnTo>
                <a:lnTo>
                  <a:pt x="37614" y="1968499"/>
                </a:lnTo>
                <a:lnTo>
                  <a:pt x="46289" y="1917699"/>
                </a:lnTo>
                <a:lnTo>
                  <a:pt x="55830" y="1879599"/>
                </a:lnTo>
                <a:lnTo>
                  <a:pt x="66227" y="1828799"/>
                </a:lnTo>
                <a:lnTo>
                  <a:pt x="77474" y="1777999"/>
                </a:lnTo>
                <a:lnTo>
                  <a:pt x="89560" y="1739899"/>
                </a:lnTo>
                <a:lnTo>
                  <a:pt x="102476" y="1689099"/>
                </a:lnTo>
                <a:lnTo>
                  <a:pt x="116214" y="1650999"/>
                </a:lnTo>
                <a:lnTo>
                  <a:pt x="130764" y="1612899"/>
                </a:lnTo>
                <a:lnTo>
                  <a:pt x="146119" y="1562099"/>
                </a:lnTo>
                <a:lnTo>
                  <a:pt x="162268" y="1523999"/>
                </a:lnTo>
                <a:lnTo>
                  <a:pt x="179203" y="1485899"/>
                </a:lnTo>
                <a:lnTo>
                  <a:pt x="196915" y="1435099"/>
                </a:lnTo>
                <a:lnTo>
                  <a:pt x="215394" y="1396999"/>
                </a:lnTo>
                <a:lnTo>
                  <a:pt x="234633" y="1358899"/>
                </a:lnTo>
                <a:lnTo>
                  <a:pt x="254623" y="1320799"/>
                </a:lnTo>
                <a:lnTo>
                  <a:pt x="275353" y="1269999"/>
                </a:lnTo>
                <a:lnTo>
                  <a:pt x="296815" y="1231899"/>
                </a:lnTo>
                <a:lnTo>
                  <a:pt x="319001" y="1193799"/>
                </a:lnTo>
                <a:lnTo>
                  <a:pt x="341902" y="1155699"/>
                </a:lnTo>
                <a:lnTo>
                  <a:pt x="365507" y="1117599"/>
                </a:lnTo>
                <a:lnTo>
                  <a:pt x="389810" y="1079499"/>
                </a:lnTo>
                <a:lnTo>
                  <a:pt x="414800" y="1041399"/>
                </a:lnTo>
                <a:lnTo>
                  <a:pt x="440468" y="1003299"/>
                </a:lnTo>
                <a:lnTo>
                  <a:pt x="466807" y="965199"/>
                </a:lnTo>
                <a:lnTo>
                  <a:pt x="493806" y="939799"/>
                </a:lnTo>
                <a:lnTo>
                  <a:pt x="521457" y="901699"/>
                </a:lnTo>
                <a:lnTo>
                  <a:pt x="549751" y="863599"/>
                </a:lnTo>
                <a:lnTo>
                  <a:pt x="578679" y="825499"/>
                </a:lnTo>
                <a:lnTo>
                  <a:pt x="608232" y="800099"/>
                </a:lnTo>
                <a:lnTo>
                  <a:pt x="638402" y="761999"/>
                </a:lnTo>
                <a:lnTo>
                  <a:pt x="669178" y="736599"/>
                </a:lnTo>
                <a:lnTo>
                  <a:pt x="700553" y="698499"/>
                </a:lnTo>
                <a:lnTo>
                  <a:pt x="732517" y="673099"/>
                </a:lnTo>
                <a:lnTo>
                  <a:pt x="765062" y="634999"/>
                </a:lnTo>
                <a:lnTo>
                  <a:pt x="798178" y="609599"/>
                </a:lnTo>
                <a:lnTo>
                  <a:pt x="831857" y="571499"/>
                </a:lnTo>
                <a:lnTo>
                  <a:pt x="866090" y="546099"/>
                </a:lnTo>
                <a:lnTo>
                  <a:pt x="900867" y="520699"/>
                </a:lnTo>
                <a:lnTo>
                  <a:pt x="936180" y="495299"/>
                </a:lnTo>
                <a:lnTo>
                  <a:pt x="972019" y="469899"/>
                </a:lnTo>
                <a:lnTo>
                  <a:pt x="1008377" y="444499"/>
                </a:lnTo>
                <a:lnTo>
                  <a:pt x="1045244" y="406399"/>
                </a:lnTo>
                <a:lnTo>
                  <a:pt x="1082611" y="393699"/>
                </a:lnTo>
                <a:lnTo>
                  <a:pt x="1158809" y="342899"/>
                </a:lnTo>
                <a:lnTo>
                  <a:pt x="1236900" y="292099"/>
                </a:lnTo>
                <a:lnTo>
                  <a:pt x="1276633" y="279399"/>
                </a:lnTo>
                <a:lnTo>
                  <a:pt x="1357429" y="228599"/>
                </a:lnTo>
                <a:lnTo>
                  <a:pt x="1398475" y="215899"/>
                </a:lnTo>
                <a:lnTo>
                  <a:pt x="1439940" y="190499"/>
                </a:lnTo>
                <a:lnTo>
                  <a:pt x="1524094" y="165099"/>
                </a:lnTo>
                <a:lnTo>
                  <a:pt x="1566765" y="139699"/>
                </a:lnTo>
                <a:lnTo>
                  <a:pt x="1921203" y="38099"/>
                </a:lnTo>
                <a:lnTo>
                  <a:pt x="2862477" y="38099"/>
                </a:lnTo>
                <a:lnTo>
                  <a:pt x="3216915" y="139699"/>
                </a:lnTo>
                <a:lnTo>
                  <a:pt x="3259586" y="165099"/>
                </a:lnTo>
                <a:lnTo>
                  <a:pt x="3343740" y="190499"/>
                </a:lnTo>
                <a:lnTo>
                  <a:pt x="3385205" y="215899"/>
                </a:lnTo>
                <a:lnTo>
                  <a:pt x="3426251" y="228599"/>
                </a:lnTo>
                <a:lnTo>
                  <a:pt x="3507048" y="279399"/>
                </a:lnTo>
                <a:lnTo>
                  <a:pt x="3546781" y="292099"/>
                </a:lnTo>
                <a:lnTo>
                  <a:pt x="3624872" y="342899"/>
                </a:lnTo>
                <a:lnTo>
                  <a:pt x="3701070" y="393699"/>
                </a:lnTo>
                <a:lnTo>
                  <a:pt x="3738437" y="406399"/>
                </a:lnTo>
                <a:lnTo>
                  <a:pt x="3775303" y="444499"/>
                </a:lnTo>
                <a:lnTo>
                  <a:pt x="3811661" y="469899"/>
                </a:lnTo>
                <a:lnTo>
                  <a:pt x="3847501" y="495299"/>
                </a:lnTo>
                <a:lnTo>
                  <a:pt x="3882814" y="520699"/>
                </a:lnTo>
                <a:lnTo>
                  <a:pt x="3917591" y="546099"/>
                </a:lnTo>
                <a:lnTo>
                  <a:pt x="3951824" y="571499"/>
                </a:lnTo>
                <a:lnTo>
                  <a:pt x="3985502" y="609599"/>
                </a:lnTo>
                <a:lnTo>
                  <a:pt x="4018619" y="634999"/>
                </a:lnTo>
                <a:lnTo>
                  <a:pt x="4051163" y="673099"/>
                </a:lnTo>
                <a:lnTo>
                  <a:pt x="4083128" y="698499"/>
                </a:lnTo>
                <a:lnTo>
                  <a:pt x="4114503" y="736599"/>
                </a:lnTo>
                <a:lnTo>
                  <a:pt x="4145279" y="761999"/>
                </a:lnTo>
                <a:lnTo>
                  <a:pt x="4175449" y="800099"/>
                </a:lnTo>
                <a:lnTo>
                  <a:pt x="4205002" y="825499"/>
                </a:lnTo>
                <a:lnTo>
                  <a:pt x="4233930" y="863599"/>
                </a:lnTo>
                <a:lnTo>
                  <a:pt x="4262224" y="901699"/>
                </a:lnTo>
                <a:lnTo>
                  <a:pt x="4289875" y="939799"/>
                </a:lnTo>
                <a:lnTo>
                  <a:pt x="4316874" y="965199"/>
                </a:lnTo>
                <a:lnTo>
                  <a:pt x="4343213" y="1003299"/>
                </a:lnTo>
                <a:lnTo>
                  <a:pt x="4368882" y="1041399"/>
                </a:lnTo>
                <a:lnTo>
                  <a:pt x="4393872" y="1079499"/>
                </a:lnTo>
                <a:lnTo>
                  <a:pt x="4418174" y="1117599"/>
                </a:lnTo>
                <a:lnTo>
                  <a:pt x="4441780" y="1155699"/>
                </a:lnTo>
                <a:lnTo>
                  <a:pt x="4464680" y="1193799"/>
                </a:lnTo>
                <a:lnTo>
                  <a:pt x="4486866" y="1231899"/>
                </a:lnTo>
                <a:lnTo>
                  <a:pt x="4508329" y="1269999"/>
                </a:lnTo>
                <a:lnTo>
                  <a:pt x="4529059" y="1320799"/>
                </a:lnTo>
                <a:lnTo>
                  <a:pt x="4549048" y="1358899"/>
                </a:lnTo>
                <a:lnTo>
                  <a:pt x="4568287" y="1396999"/>
                </a:lnTo>
                <a:lnTo>
                  <a:pt x="4586767" y="1435099"/>
                </a:lnTo>
                <a:lnTo>
                  <a:pt x="4604479" y="1485899"/>
                </a:lnTo>
                <a:lnTo>
                  <a:pt x="4621414" y="1523999"/>
                </a:lnTo>
                <a:lnTo>
                  <a:pt x="4637563" y="1562099"/>
                </a:lnTo>
                <a:lnTo>
                  <a:pt x="4652917" y="1612899"/>
                </a:lnTo>
                <a:lnTo>
                  <a:pt x="4667468" y="1650999"/>
                </a:lnTo>
                <a:lnTo>
                  <a:pt x="4681206" y="1689099"/>
                </a:lnTo>
                <a:lnTo>
                  <a:pt x="4694122" y="1739899"/>
                </a:lnTo>
                <a:lnTo>
                  <a:pt x="4706208" y="1777999"/>
                </a:lnTo>
                <a:lnTo>
                  <a:pt x="4717454" y="1828799"/>
                </a:lnTo>
                <a:lnTo>
                  <a:pt x="4727852" y="1879599"/>
                </a:lnTo>
                <a:lnTo>
                  <a:pt x="4737393" y="1917699"/>
                </a:lnTo>
                <a:lnTo>
                  <a:pt x="4746067" y="1968499"/>
                </a:lnTo>
                <a:lnTo>
                  <a:pt x="4753866" y="2006599"/>
                </a:lnTo>
                <a:lnTo>
                  <a:pt x="4760782" y="2057399"/>
                </a:lnTo>
                <a:lnTo>
                  <a:pt x="4766804" y="2108199"/>
                </a:lnTo>
                <a:lnTo>
                  <a:pt x="4771924" y="2146299"/>
                </a:lnTo>
                <a:lnTo>
                  <a:pt x="4776133" y="2197099"/>
                </a:lnTo>
                <a:lnTo>
                  <a:pt x="4779422" y="2247899"/>
                </a:lnTo>
                <a:lnTo>
                  <a:pt x="4781783" y="2298699"/>
                </a:lnTo>
                <a:lnTo>
                  <a:pt x="4783206" y="2336799"/>
                </a:lnTo>
                <a:lnTo>
                  <a:pt x="4783680" y="2374899"/>
                </a:lnTo>
                <a:lnTo>
                  <a:pt x="4783206" y="2438399"/>
                </a:lnTo>
                <a:lnTo>
                  <a:pt x="4781783" y="2489199"/>
                </a:lnTo>
                <a:lnTo>
                  <a:pt x="4779422" y="2527299"/>
                </a:lnTo>
                <a:lnTo>
                  <a:pt x="4776133" y="2578099"/>
                </a:lnTo>
                <a:lnTo>
                  <a:pt x="4771924" y="2628899"/>
                </a:lnTo>
                <a:lnTo>
                  <a:pt x="4766804" y="2679699"/>
                </a:lnTo>
                <a:lnTo>
                  <a:pt x="4760782" y="2717799"/>
                </a:lnTo>
                <a:lnTo>
                  <a:pt x="4753866" y="2768599"/>
                </a:lnTo>
                <a:lnTo>
                  <a:pt x="4746067" y="2819399"/>
                </a:lnTo>
                <a:lnTo>
                  <a:pt x="4737393" y="2857499"/>
                </a:lnTo>
                <a:lnTo>
                  <a:pt x="4727852" y="2908299"/>
                </a:lnTo>
                <a:lnTo>
                  <a:pt x="4717454" y="2946399"/>
                </a:lnTo>
                <a:lnTo>
                  <a:pt x="4706208" y="2997199"/>
                </a:lnTo>
                <a:lnTo>
                  <a:pt x="4694122" y="3035299"/>
                </a:lnTo>
                <a:lnTo>
                  <a:pt x="4681206" y="3086099"/>
                </a:lnTo>
                <a:lnTo>
                  <a:pt x="4667468" y="3124199"/>
                </a:lnTo>
                <a:lnTo>
                  <a:pt x="4652917" y="3174999"/>
                </a:lnTo>
                <a:lnTo>
                  <a:pt x="4637563" y="3213099"/>
                </a:lnTo>
                <a:lnTo>
                  <a:pt x="4621414" y="3251199"/>
                </a:lnTo>
                <a:lnTo>
                  <a:pt x="4604479" y="3301999"/>
                </a:lnTo>
                <a:lnTo>
                  <a:pt x="4586767" y="3340099"/>
                </a:lnTo>
                <a:lnTo>
                  <a:pt x="4568287" y="3378199"/>
                </a:lnTo>
                <a:lnTo>
                  <a:pt x="4549048" y="3428999"/>
                </a:lnTo>
                <a:lnTo>
                  <a:pt x="4529059" y="3467099"/>
                </a:lnTo>
                <a:lnTo>
                  <a:pt x="4508329" y="3505199"/>
                </a:lnTo>
                <a:lnTo>
                  <a:pt x="4486866" y="3543299"/>
                </a:lnTo>
                <a:lnTo>
                  <a:pt x="4464680" y="3581399"/>
                </a:lnTo>
                <a:lnTo>
                  <a:pt x="4441780" y="3619499"/>
                </a:lnTo>
                <a:lnTo>
                  <a:pt x="4418174" y="3657599"/>
                </a:lnTo>
                <a:lnTo>
                  <a:pt x="4393872" y="3695699"/>
                </a:lnTo>
                <a:lnTo>
                  <a:pt x="4368882" y="3733799"/>
                </a:lnTo>
                <a:lnTo>
                  <a:pt x="4343213" y="3771899"/>
                </a:lnTo>
                <a:lnTo>
                  <a:pt x="4316874" y="3809999"/>
                </a:lnTo>
                <a:lnTo>
                  <a:pt x="4289875" y="3848099"/>
                </a:lnTo>
                <a:lnTo>
                  <a:pt x="4262224" y="3886199"/>
                </a:lnTo>
                <a:lnTo>
                  <a:pt x="4233930" y="3911599"/>
                </a:lnTo>
                <a:lnTo>
                  <a:pt x="4205002" y="3949699"/>
                </a:lnTo>
                <a:lnTo>
                  <a:pt x="4175449" y="3987799"/>
                </a:lnTo>
                <a:lnTo>
                  <a:pt x="4145279" y="4013199"/>
                </a:lnTo>
                <a:lnTo>
                  <a:pt x="4114503" y="4051299"/>
                </a:lnTo>
                <a:lnTo>
                  <a:pt x="4083128" y="4076699"/>
                </a:lnTo>
                <a:lnTo>
                  <a:pt x="4051163" y="4114799"/>
                </a:lnTo>
                <a:lnTo>
                  <a:pt x="4018619" y="4140199"/>
                </a:lnTo>
                <a:lnTo>
                  <a:pt x="3985502" y="4178299"/>
                </a:lnTo>
                <a:lnTo>
                  <a:pt x="3951824" y="4203699"/>
                </a:lnTo>
                <a:lnTo>
                  <a:pt x="3917591" y="4229099"/>
                </a:lnTo>
                <a:lnTo>
                  <a:pt x="3882814" y="4254499"/>
                </a:lnTo>
                <a:lnTo>
                  <a:pt x="3847501" y="4292599"/>
                </a:lnTo>
                <a:lnTo>
                  <a:pt x="3811661" y="4317999"/>
                </a:lnTo>
                <a:lnTo>
                  <a:pt x="3775303" y="4343399"/>
                </a:lnTo>
                <a:lnTo>
                  <a:pt x="3701070" y="4394199"/>
                </a:lnTo>
                <a:lnTo>
                  <a:pt x="3624872" y="4444999"/>
                </a:lnTo>
                <a:lnTo>
                  <a:pt x="3586059" y="4457699"/>
                </a:lnTo>
                <a:lnTo>
                  <a:pt x="3507048" y="4508499"/>
                </a:lnTo>
                <a:lnTo>
                  <a:pt x="3466868" y="4521199"/>
                </a:lnTo>
                <a:lnTo>
                  <a:pt x="3385205" y="4571999"/>
                </a:lnTo>
                <a:lnTo>
                  <a:pt x="3301864" y="4597399"/>
                </a:lnTo>
                <a:lnTo>
                  <a:pt x="3259586" y="4622799"/>
                </a:lnTo>
                <a:lnTo>
                  <a:pt x="3173860" y="4648199"/>
                </a:lnTo>
                <a:lnTo>
                  <a:pt x="2816672" y="4749799"/>
                </a:lnTo>
                <a:close/>
              </a:path>
              <a:path w="4784090" h="4762500">
                <a:moveTo>
                  <a:pt x="2724161" y="4762499"/>
                </a:moveTo>
                <a:lnTo>
                  <a:pt x="2059520" y="4762499"/>
                </a:lnTo>
                <a:lnTo>
                  <a:pt x="2013117" y="4749799"/>
                </a:lnTo>
                <a:lnTo>
                  <a:pt x="2770564" y="4749799"/>
                </a:lnTo>
                <a:lnTo>
                  <a:pt x="2724161" y="4762499"/>
                </a:lnTo>
                <a:close/>
              </a:path>
            </a:pathLst>
          </a:custGeom>
          <a:solidFill>
            <a:srgbClr val="FAC40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9932533"/>
            <a:ext cx="18288000" cy="354965"/>
            <a:chOff x="0" y="9932533"/>
            <a:chExt cx="18288000" cy="354965"/>
          </a:xfrm>
        </p:grpSpPr>
        <p:sp>
          <p:nvSpPr>
            <p:cNvPr id="6" name="object 6"/>
            <p:cNvSpPr/>
            <p:nvPr/>
          </p:nvSpPr>
          <p:spPr>
            <a:xfrm>
              <a:off x="0" y="9932533"/>
              <a:ext cx="18288000" cy="354965"/>
            </a:xfrm>
            <a:custGeom>
              <a:avLst/>
              <a:gdLst/>
              <a:ahLst/>
              <a:cxnLst/>
              <a:rect l="l" t="t" r="r" b="b"/>
              <a:pathLst>
                <a:path w="18288000" h="354965">
                  <a:moveTo>
                    <a:pt x="18287999" y="354466"/>
                  </a:moveTo>
                  <a:lnTo>
                    <a:pt x="0" y="354466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354466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87644" y="9932533"/>
              <a:ext cx="14912975" cy="354965"/>
            </a:xfrm>
            <a:custGeom>
              <a:avLst/>
              <a:gdLst/>
              <a:ahLst/>
              <a:cxnLst/>
              <a:rect l="l" t="t" r="r" b="b"/>
              <a:pathLst>
                <a:path w="14912975" h="354965">
                  <a:moveTo>
                    <a:pt x="14912710" y="354466"/>
                  </a:moveTo>
                  <a:lnTo>
                    <a:pt x="0" y="354466"/>
                  </a:lnTo>
                  <a:lnTo>
                    <a:pt x="172776" y="0"/>
                  </a:lnTo>
                  <a:lnTo>
                    <a:pt x="14739933" y="0"/>
                  </a:lnTo>
                  <a:lnTo>
                    <a:pt x="14912710" y="354466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351" y="7259077"/>
            <a:ext cx="447674" cy="40957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91602" y="7074092"/>
            <a:ext cx="6147435" cy="1073150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2400" spc="-455" dirty="0">
                <a:latin typeface="Tahoma"/>
                <a:cs typeface="Tahoma"/>
              </a:rPr>
              <a:t>1</a:t>
            </a:r>
            <a:r>
              <a:rPr sz="2400" spc="350" dirty="0">
                <a:latin typeface="Tahoma"/>
                <a:cs typeface="Tahoma"/>
              </a:rPr>
              <a:t>0</a:t>
            </a:r>
            <a:r>
              <a:rPr sz="2400" spc="-275" dirty="0">
                <a:latin typeface="Tahoma"/>
                <a:cs typeface="Tahoma"/>
              </a:rPr>
              <a:t> </a:t>
            </a:r>
            <a:r>
              <a:rPr sz="2400" spc="50" dirty="0">
                <a:latin typeface="Lucida Sans Unicode"/>
                <a:cs typeface="Lucida Sans Unicode"/>
              </a:rPr>
              <a:t>в</a:t>
            </a:r>
            <a:r>
              <a:rPr sz="2400" spc="-95" dirty="0">
                <a:latin typeface="Lucida Sans Unicode"/>
                <a:cs typeface="Lucida Sans Unicode"/>
              </a:rPr>
              <a:t>о</a:t>
            </a:r>
            <a:r>
              <a:rPr sz="2400" spc="-80" dirty="0">
                <a:latin typeface="Lucida Sans Unicode"/>
                <a:cs typeface="Lucida Sans Unicode"/>
              </a:rPr>
              <a:t>п</a:t>
            </a:r>
            <a:r>
              <a:rPr sz="2400" spc="-110" dirty="0">
                <a:latin typeface="Lucida Sans Unicode"/>
                <a:cs typeface="Lucida Sans Unicode"/>
              </a:rPr>
              <a:t>р</a:t>
            </a:r>
            <a:r>
              <a:rPr sz="2400" spc="-95" dirty="0">
                <a:latin typeface="Lucida Sans Unicode"/>
                <a:cs typeface="Lucida Sans Unicode"/>
              </a:rPr>
              <a:t>о</a:t>
            </a:r>
            <a:r>
              <a:rPr sz="2400" spc="-150" dirty="0">
                <a:latin typeface="Lucida Sans Unicode"/>
                <a:cs typeface="Lucida Sans Unicode"/>
              </a:rPr>
              <a:t>с</a:t>
            </a:r>
            <a:r>
              <a:rPr sz="2400" spc="-95" dirty="0">
                <a:latin typeface="Lucida Sans Unicode"/>
                <a:cs typeface="Lucida Sans Unicode"/>
              </a:rPr>
              <a:t>о</a:t>
            </a:r>
            <a:r>
              <a:rPr sz="2400" spc="125" dirty="0">
                <a:latin typeface="Lucida Sans Unicode"/>
                <a:cs typeface="Lucida Sans Unicode"/>
              </a:rPr>
              <a:t>в</a:t>
            </a:r>
            <a:r>
              <a:rPr sz="2400" spc="-285" dirty="0">
                <a:latin typeface="Lucida Sans Unicode"/>
                <a:cs typeface="Lucida Sans Unicode"/>
              </a:rPr>
              <a:t> </a:t>
            </a:r>
            <a:r>
              <a:rPr sz="2400" spc="-75" dirty="0">
                <a:latin typeface="Lucida Sans Unicode"/>
                <a:cs typeface="Lucida Sans Unicode"/>
              </a:rPr>
              <a:t>с</a:t>
            </a:r>
            <a:r>
              <a:rPr sz="2400" spc="-285" dirty="0">
                <a:latin typeface="Lucida Sans Unicode"/>
                <a:cs typeface="Lucida Sans Unicode"/>
              </a:rPr>
              <a:t> </a:t>
            </a:r>
            <a:r>
              <a:rPr sz="2400" spc="-95" dirty="0">
                <a:latin typeface="Lucida Sans Unicode"/>
                <a:cs typeface="Lucida Sans Unicode"/>
              </a:rPr>
              <a:t>о</a:t>
            </a:r>
            <a:r>
              <a:rPr sz="2400" spc="-290" dirty="0">
                <a:latin typeface="Lucida Sans Unicode"/>
                <a:cs typeface="Lucida Sans Unicode"/>
              </a:rPr>
              <a:t>д</a:t>
            </a:r>
            <a:r>
              <a:rPr sz="2400" spc="-50" dirty="0">
                <a:latin typeface="Lucida Sans Unicode"/>
                <a:cs typeface="Lucida Sans Unicode"/>
              </a:rPr>
              <a:t>н</a:t>
            </a:r>
            <a:r>
              <a:rPr sz="2400" spc="-35" dirty="0">
                <a:latin typeface="Lucida Sans Unicode"/>
                <a:cs typeface="Lucida Sans Unicode"/>
              </a:rPr>
              <a:t>и</a:t>
            </a:r>
            <a:r>
              <a:rPr sz="2400" spc="50" dirty="0">
                <a:latin typeface="Lucida Sans Unicode"/>
                <a:cs typeface="Lucida Sans Unicode"/>
              </a:rPr>
              <a:t>м</a:t>
            </a:r>
            <a:r>
              <a:rPr sz="2400" spc="-285" dirty="0">
                <a:latin typeface="Lucida Sans Unicode"/>
                <a:cs typeface="Lucida Sans Unicode"/>
              </a:rPr>
              <a:t> </a:t>
            </a:r>
            <a:r>
              <a:rPr sz="2400" spc="-80" dirty="0">
                <a:latin typeface="Lucida Sans Unicode"/>
                <a:cs typeface="Lucida Sans Unicode"/>
              </a:rPr>
              <a:t>п</a:t>
            </a:r>
            <a:r>
              <a:rPr sz="2400" spc="-110" dirty="0">
                <a:latin typeface="Lucida Sans Unicode"/>
                <a:cs typeface="Lucida Sans Unicode"/>
              </a:rPr>
              <a:t>р</a:t>
            </a:r>
            <a:r>
              <a:rPr sz="2400" spc="-55" dirty="0">
                <a:latin typeface="Lucida Sans Unicode"/>
                <a:cs typeface="Lucida Sans Unicode"/>
              </a:rPr>
              <a:t>а</a:t>
            </a:r>
            <a:r>
              <a:rPr sz="2400" spc="50" dirty="0">
                <a:latin typeface="Lucida Sans Unicode"/>
                <a:cs typeface="Lucida Sans Unicode"/>
              </a:rPr>
              <a:t>в</a:t>
            </a:r>
            <a:r>
              <a:rPr sz="2400" spc="-35" dirty="0">
                <a:latin typeface="Lucida Sans Unicode"/>
                <a:cs typeface="Lucida Sans Unicode"/>
              </a:rPr>
              <a:t>и</a:t>
            </a:r>
            <a:r>
              <a:rPr sz="2400" spc="-95" dirty="0">
                <a:latin typeface="Lucida Sans Unicode"/>
                <a:cs typeface="Lucida Sans Unicode"/>
              </a:rPr>
              <a:t>л</a:t>
            </a:r>
            <a:r>
              <a:rPr sz="2400" spc="135" dirty="0">
                <a:latin typeface="Lucida Sans Unicode"/>
                <a:cs typeface="Lucida Sans Unicode"/>
              </a:rPr>
              <a:t>ь</a:t>
            </a:r>
            <a:r>
              <a:rPr sz="2400" spc="-50" dirty="0">
                <a:latin typeface="Lucida Sans Unicode"/>
                <a:cs typeface="Lucida Sans Unicode"/>
              </a:rPr>
              <a:t>н</a:t>
            </a:r>
            <a:r>
              <a:rPr sz="2400" spc="60" dirty="0">
                <a:latin typeface="Lucida Sans Unicode"/>
                <a:cs typeface="Lucida Sans Unicode"/>
              </a:rPr>
              <a:t>ы</a:t>
            </a:r>
            <a:r>
              <a:rPr sz="2400" spc="50" dirty="0">
                <a:latin typeface="Lucida Sans Unicode"/>
                <a:cs typeface="Lucida Sans Unicode"/>
              </a:rPr>
              <a:t>м</a:t>
            </a:r>
            <a:r>
              <a:rPr sz="2400" spc="-285" dirty="0">
                <a:latin typeface="Lucida Sans Unicode"/>
                <a:cs typeface="Lucida Sans Unicode"/>
              </a:rPr>
              <a:t> </a:t>
            </a:r>
            <a:r>
              <a:rPr sz="2400" spc="-95" dirty="0">
                <a:latin typeface="Lucida Sans Unicode"/>
                <a:cs typeface="Lucida Sans Unicode"/>
              </a:rPr>
              <a:t>о</a:t>
            </a:r>
            <a:r>
              <a:rPr sz="2400" spc="-120" dirty="0">
                <a:latin typeface="Lucida Sans Unicode"/>
                <a:cs typeface="Lucida Sans Unicode"/>
              </a:rPr>
              <a:t>т</a:t>
            </a:r>
            <a:r>
              <a:rPr sz="2400" spc="50" dirty="0">
                <a:latin typeface="Lucida Sans Unicode"/>
                <a:cs typeface="Lucida Sans Unicode"/>
              </a:rPr>
              <a:t>в</a:t>
            </a:r>
            <a:r>
              <a:rPr sz="2400" spc="-55" dirty="0">
                <a:latin typeface="Lucida Sans Unicode"/>
                <a:cs typeface="Lucida Sans Unicode"/>
              </a:rPr>
              <a:t>е</a:t>
            </a:r>
            <a:r>
              <a:rPr sz="2400" spc="-120" dirty="0">
                <a:latin typeface="Lucida Sans Unicode"/>
                <a:cs typeface="Lucida Sans Unicode"/>
              </a:rPr>
              <a:t>т</a:t>
            </a:r>
            <a:r>
              <a:rPr sz="2400" spc="-95" dirty="0">
                <a:latin typeface="Lucida Sans Unicode"/>
                <a:cs typeface="Lucida Sans Unicode"/>
              </a:rPr>
              <a:t>о</a:t>
            </a:r>
            <a:r>
              <a:rPr sz="2400" spc="50" dirty="0">
                <a:latin typeface="Lucida Sans Unicode"/>
                <a:cs typeface="Lucida Sans Unicode"/>
              </a:rPr>
              <a:t>м</a:t>
            </a:r>
            <a:endParaRPr sz="24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2400" spc="-455" dirty="0">
                <a:latin typeface="Tahoma"/>
                <a:cs typeface="Tahoma"/>
              </a:rPr>
              <a:t>1</a:t>
            </a:r>
            <a:r>
              <a:rPr sz="2400" spc="350" dirty="0">
                <a:latin typeface="Tahoma"/>
                <a:cs typeface="Tahoma"/>
              </a:rPr>
              <a:t>0</a:t>
            </a:r>
            <a:r>
              <a:rPr sz="2400" spc="-275" dirty="0">
                <a:latin typeface="Tahoma"/>
                <a:cs typeface="Tahoma"/>
              </a:rPr>
              <a:t> </a:t>
            </a:r>
            <a:r>
              <a:rPr sz="2400" spc="50" dirty="0">
                <a:latin typeface="Lucida Sans Unicode"/>
                <a:cs typeface="Lucida Sans Unicode"/>
              </a:rPr>
              <a:t>в</a:t>
            </a:r>
            <a:r>
              <a:rPr sz="2400" spc="-95" dirty="0">
                <a:latin typeface="Lucida Sans Unicode"/>
                <a:cs typeface="Lucida Sans Unicode"/>
              </a:rPr>
              <a:t>о</a:t>
            </a:r>
            <a:r>
              <a:rPr sz="2400" spc="-80" dirty="0">
                <a:latin typeface="Lucida Sans Unicode"/>
                <a:cs typeface="Lucida Sans Unicode"/>
              </a:rPr>
              <a:t>п</a:t>
            </a:r>
            <a:r>
              <a:rPr sz="2400" spc="-110" dirty="0">
                <a:latin typeface="Lucida Sans Unicode"/>
                <a:cs typeface="Lucida Sans Unicode"/>
              </a:rPr>
              <a:t>р</a:t>
            </a:r>
            <a:r>
              <a:rPr sz="2400" spc="-95" dirty="0">
                <a:latin typeface="Lucida Sans Unicode"/>
                <a:cs typeface="Lucida Sans Unicode"/>
              </a:rPr>
              <a:t>о</a:t>
            </a:r>
            <a:r>
              <a:rPr sz="2400" spc="-150" dirty="0">
                <a:latin typeface="Lucida Sans Unicode"/>
                <a:cs typeface="Lucida Sans Unicode"/>
              </a:rPr>
              <a:t>с</a:t>
            </a:r>
            <a:r>
              <a:rPr sz="2400" spc="-95" dirty="0">
                <a:latin typeface="Lucida Sans Unicode"/>
                <a:cs typeface="Lucida Sans Unicode"/>
              </a:rPr>
              <a:t>о</a:t>
            </a:r>
            <a:r>
              <a:rPr sz="2400" spc="125" dirty="0">
                <a:latin typeface="Lucida Sans Unicode"/>
                <a:cs typeface="Lucida Sans Unicode"/>
              </a:rPr>
              <a:t>в</a:t>
            </a:r>
            <a:r>
              <a:rPr sz="2400" spc="-285" dirty="0">
                <a:latin typeface="Lucida Sans Unicode"/>
                <a:cs typeface="Lucida Sans Unicode"/>
              </a:rPr>
              <a:t> </a:t>
            </a:r>
            <a:r>
              <a:rPr sz="2400" spc="-50" dirty="0">
                <a:latin typeface="Lucida Sans Unicode"/>
                <a:cs typeface="Lucida Sans Unicode"/>
              </a:rPr>
              <a:t>н</a:t>
            </a:r>
            <a:r>
              <a:rPr sz="2400" spc="20" dirty="0">
                <a:latin typeface="Lucida Sans Unicode"/>
                <a:cs typeface="Lucida Sans Unicode"/>
              </a:rPr>
              <a:t>а</a:t>
            </a:r>
            <a:r>
              <a:rPr sz="2400" spc="-285" dirty="0">
                <a:latin typeface="Lucida Sans Unicode"/>
                <a:cs typeface="Lucida Sans Unicode"/>
              </a:rPr>
              <a:t> </a:t>
            </a:r>
            <a:r>
              <a:rPr sz="2400" spc="-95" dirty="0">
                <a:latin typeface="Lucida Sans Unicode"/>
                <a:cs typeface="Lucida Sans Unicode"/>
              </a:rPr>
              <a:t>о</a:t>
            </a:r>
            <a:r>
              <a:rPr sz="2400" spc="-150" dirty="0">
                <a:latin typeface="Lucida Sans Unicode"/>
                <a:cs typeface="Lucida Sans Unicode"/>
              </a:rPr>
              <a:t>с</a:t>
            </a:r>
            <a:r>
              <a:rPr sz="2400" spc="-50" dirty="0">
                <a:latin typeface="Lucida Sans Unicode"/>
                <a:cs typeface="Lucida Sans Unicode"/>
              </a:rPr>
              <a:t>н</a:t>
            </a:r>
            <a:r>
              <a:rPr sz="2400" spc="-95" dirty="0">
                <a:latin typeface="Lucida Sans Unicode"/>
                <a:cs typeface="Lucida Sans Unicode"/>
              </a:rPr>
              <a:t>о</a:t>
            </a:r>
            <a:r>
              <a:rPr sz="2400" spc="50" dirty="0">
                <a:latin typeface="Lucida Sans Unicode"/>
                <a:cs typeface="Lucida Sans Unicode"/>
              </a:rPr>
              <a:t>в</a:t>
            </a:r>
            <a:r>
              <a:rPr sz="2400" spc="20" dirty="0">
                <a:latin typeface="Lucida Sans Unicode"/>
                <a:cs typeface="Lucida Sans Unicode"/>
              </a:rPr>
              <a:t>е</a:t>
            </a:r>
            <a:r>
              <a:rPr sz="2400" spc="-285" dirty="0">
                <a:latin typeface="Lucida Sans Unicode"/>
                <a:cs typeface="Lucida Sans Unicode"/>
              </a:rPr>
              <a:t> </a:t>
            </a:r>
            <a:r>
              <a:rPr sz="2400" spc="105" dirty="0">
                <a:latin typeface="Tahoma"/>
                <a:cs typeface="Tahoma"/>
              </a:rPr>
              <a:t>2</a:t>
            </a:r>
            <a:r>
              <a:rPr sz="2400" spc="-275" dirty="0">
                <a:latin typeface="Tahoma"/>
                <a:cs typeface="Tahoma"/>
              </a:rPr>
              <a:t> </a:t>
            </a:r>
            <a:r>
              <a:rPr sz="2400" spc="-95" dirty="0">
                <a:latin typeface="Lucida Sans Unicode"/>
                <a:cs typeface="Lucida Sans Unicode"/>
              </a:rPr>
              <a:t>ко</a:t>
            </a:r>
            <a:r>
              <a:rPr sz="2400" spc="-50" dirty="0">
                <a:latin typeface="Lucida Sans Unicode"/>
                <a:cs typeface="Lucida Sans Unicode"/>
              </a:rPr>
              <a:t>н</a:t>
            </a:r>
            <a:r>
              <a:rPr sz="2400" spc="-120" dirty="0">
                <a:latin typeface="Lucida Sans Unicode"/>
                <a:cs typeface="Lucida Sans Unicode"/>
              </a:rPr>
              <a:t>т</a:t>
            </a:r>
            <a:r>
              <a:rPr sz="2400" spc="-55" dirty="0">
                <a:latin typeface="Lucida Sans Unicode"/>
                <a:cs typeface="Lucida Sans Unicode"/>
              </a:rPr>
              <a:t>е</a:t>
            </a:r>
            <a:r>
              <a:rPr sz="2400" spc="-95" dirty="0">
                <a:latin typeface="Lucida Sans Unicode"/>
                <a:cs typeface="Lucida Sans Unicode"/>
              </a:rPr>
              <a:t>к</a:t>
            </a:r>
            <a:r>
              <a:rPr sz="2400" spc="-150" dirty="0">
                <a:latin typeface="Lucida Sans Unicode"/>
                <a:cs typeface="Lucida Sans Unicode"/>
              </a:rPr>
              <a:t>с</a:t>
            </a:r>
            <a:r>
              <a:rPr sz="2400" spc="-120" dirty="0">
                <a:latin typeface="Lucida Sans Unicode"/>
                <a:cs typeface="Lucida Sans Unicode"/>
              </a:rPr>
              <a:t>т</a:t>
            </a:r>
            <a:r>
              <a:rPr sz="2400" spc="-95" dirty="0">
                <a:latin typeface="Lucida Sans Unicode"/>
                <a:cs typeface="Lucida Sans Unicode"/>
              </a:rPr>
              <a:t>о</a:t>
            </a:r>
            <a:r>
              <a:rPr sz="2400" spc="125" dirty="0">
                <a:latin typeface="Lucida Sans Unicode"/>
                <a:cs typeface="Lucida Sans Unicode"/>
              </a:rPr>
              <a:t>в</a:t>
            </a:r>
            <a:endParaRPr sz="2400">
              <a:latin typeface="Lucida Sans Unicode"/>
              <a:cs typeface="Lucida Sans Unicode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351" y="7808976"/>
            <a:ext cx="447674" cy="4095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83590" y="7053247"/>
            <a:ext cx="447674" cy="409574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1288088" y="3691709"/>
            <a:ext cx="1430020" cy="1430020"/>
          </a:xfrm>
          <a:custGeom>
            <a:avLst/>
            <a:gdLst/>
            <a:ahLst/>
            <a:cxnLst/>
            <a:rect l="l" t="t" r="r" b="b"/>
            <a:pathLst>
              <a:path w="1430020" h="1430020">
                <a:moveTo>
                  <a:pt x="722762" y="1429705"/>
                </a:moveTo>
                <a:lnTo>
                  <a:pt x="676271" y="1423534"/>
                </a:lnTo>
                <a:lnTo>
                  <a:pt x="635765" y="1399899"/>
                </a:lnTo>
                <a:lnTo>
                  <a:pt x="607518" y="1362461"/>
                </a:lnTo>
                <a:lnTo>
                  <a:pt x="595909" y="1317023"/>
                </a:lnTo>
                <a:lnTo>
                  <a:pt x="596020" y="833684"/>
                </a:lnTo>
                <a:lnTo>
                  <a:pt x="104872" y="833131"/>
                </a:lnTo>
                <a:lnTo>
                  <a:pt x="60295" y="818559"/>
                </a:lnTo>
                <a:lnTo>
                  <a:pt x="24796" y="787912"/>
                </a:lnTo>
                <a:lnTo>
                  <a:pt x="3875" y="745939"/>
                </a:lnTo>
                <a:lnTo>
                  <a:pt x="0" y="722695"/>
                </a:lnTo>
                <a:lnTo>
                  <a:pt x="775" y="699143"/>
                </a:lnTo>
                <a:lnTo>
                  <a:pt x="15975" y="654777"/>
                </a:lnTo>
                <a:lnTo>
                  <a:pt x="47121" y="619714"/>
                </a:lnTo>
                <a:lnTo>
                  <a:pt x="89386" y="599388"/>
                </a:lnTo>
                <a:lnTo>
                  <a:pt x="112682" y="595842"/>
                </a:lnTo>
                <a:lnTo>
                  <a:pt x="596020" y="595953"/>
                </a:lnTo>
                <a:lnTo>
                  <a:pt x="595913" y="112690"/>
                </a:lnTo>
                <a:lnTo>
                  <a:pt x="607320" y="67657"/>
                </a:lnTo>
                <a:lnTo>
                  <a:pt x="635082" y="30411"/>
                </a:lnTo>
                <a:lnTo>
                  <a:pt x="674979" y="6614"/>
                </a:lnTo>
                <a:lnTo>
                  <a:pt x="713144" y="0"/>
                </a:lnTo>
                <a:lnTo>
                  <a:pt x="728970" y="557"/>
                </a:lnTo>
                <a:lnTo>
                  <a:pt x="773906" y="15368"/>
                </a:lnTo>
                <a:lnTo>
                  <a:pt x="809534" y="46501"/>
                </a:lnTo>
                <a:lnTo>
                  <a:pt x="830236" y="89046"/>
                </a:lnTo>
                <a:lnTo>
                  <a:pt x="833860" y="112544"/>
                </a:lnTo>
                <a:lnTo>
                  <a:pt x="833751" y="595953"/>
                </a:lnTo>
                <a:lnTo>
                  <a:pt x="1324899" y="596507"/>
                </a:lnTo>
                <a:lnTo>
                  <a:pt x="1369476" y="611078"/>
                </a:lnTo>
                <a:lnTo>
                  <a:pt x="1404975" y="641725"/>
                </a:lnTo>
                <a:lnTo>
                  <a:pt x="1425896" y="683699"/>
                </a:lnTo>
                <a:lnTo>
                  <a:pt x="1429772" y="706942"/>
                </a:lnTo>
                <a:lnTo>
                  <a:pt x="1428997" y="730494"/>
                </a:lnTo>
                <a:lnTo>
                  <a:pt x="1413796" y="774861"/>
                </a:lnTo>
                <a:lnTo>
                  <a:pt x="1382651" y="809924"/>
                </a:lnTo>
                <a:lnTo>
                  <a:pt x="1340386" y="830249"/>
                </a:lnTo>
                <a:lnTo>
                  <a:pt x="1317090" y="833796"/>
                </a:lnTo>
                <a:lnTo>
                  <a:pt x="833751" y="833684"/>
                </a:lnTo>
                <a:lnTo>
                  <a:pt x="833198" y="1324832"/>
                </a:lnTo>
                <a:lnTo>
                  <a:pt x="818626" y="1369409"/>
                </a:lnTo>
                <a:lnTo>
                  <a:pt x="787979" y="1404908"/>
                </a:lnTo>
                <a:lnTo>
                  <a:pt x="746006" y="1425829"/>
                </a:lnTo>
                <a:lnTo>
                  <a:pt x="722762" y="14297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103" y="533400"/>
            <a:ext cx="18153887" cy="143255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281505" y="2734900"/>
            <a:ext cx="3375025" cy="228219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50825" marR="81280" indent="396240">
              <a:lnSpc>
                <a:spcPts val="4130"/>
              </a:lnSpc>
              <a:spcBef>
                <a:spcPts val="495"/>
              </a:spcBef>
            </a:pPr>
            <a:r>
              <a:rPr sz="3700" b="1" spc="-90" dirty="0">
                <a:solidFill>
                  <a:srgbClr val="FFFFFF"/>
                </a:solidFill>
                <a:latin typeface="Arial"/>
                <a:cs typeface="Arial"/>
              </a:rPr>
              <a:t>ИСТОРИЯ </a:t>
            </a:r>
            <a:r>
              <a:rPr sz="37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00" b="1" spc="11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3700" b="1" spc="-23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3700" b="1" spc="-40" dirty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3700" b="1" spc="-23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3700" b="1" spc="-114" dirty="0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sz="3700" b="1" spc="-434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3700" b="1" spc="-235" dirty="0">
                <a:solidFill>
                  <a:srgbClr val="FFFFFF"/>
                </a:solidFill>
                <a:latin typeface="Arial"/>
                <a:cs typeface="Arial"/>
              </a:rPr>
              <a:t>ТА</a:t>
            </a:r>
            <a:r>
              <a:rPr sz="3700" b="1" spc="4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3700" b="1" spc="-12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endParaRPr sz="3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430"/>
              </a:spcBef>
            </a:pPr>
            <a:r>
              <a:rPr sz="3900" b="1" spc="-140" dirty="0">
                <a:solidFill>
                  <a:srgbClr val="FAC407"/>
                </a:solidFill>
                <a:latin typeface="Tahoma"/>
                <a:cs typeface="Tahoma"/>
              </a:rPr>
              <a:t>2</a:t>
            </a:r>
            <a:r>
              <a:rPr sz="3900" b="1" spc="265" dirty="0">
                <a:solidFill>
                  <a:srgbClr val="FAC407"/>
                </a:solidFill>
                <a:latin typeface="Tahoma"/>
                <a:cs typeface="Tahoma"/>
              </a:rPr>
              <a:t>0</a:t>
            </a:r>
            <a:r>
              <a:rPr sz="3900" b="1" spc="-240" dirty="0">
                <a:solidFill>
                  <a:srgbClr val="FAC407"/>
                </a:solidFill>
                <a:latin typeface="Tahoma"/>
                <a:cs typeface="Tahoma"/>
              </a:rPr>
              <a:t> </a:t>
            </a:r>
            <a:r>
              <a:rPr sz="3900" b="1" spc="85" dirty="0">
                <a:solidFill>
                  <a:srgbClr val="FAC407"/>
                </a:solidFill>
                <a:latin typeface="Arial"/>
                <a:cs typeface="Arial"/>
              </a:rPr>
              <a:t>З</a:t>
            </a:r>
            <a:r>
              <a:rPr sz="3900" b="1" spc="-125" dirty="0">
                <a:solidFill>
                  <a:srgbClr val="FAC407"/>
                </a:solidFill>
                <a:latin typeface="Arial"/>
                <a:cs typeface="Arial"/>
              </a:rPr>
              <a:t>А</a:t>
            </a:r>
            <a:r>
              <a:rPr sz="3900" b="1" spc="204" dirty="0">
                <a:solidFill>
                  <a:srgbClr val="FAC407"/>
                </a:solidFill>
                <a:latin typeface="Arial"/>
                <a:cs typeface="Arial"/>
              </a:rPr>
              <a:t>Д</a:t>
            </a:r>
            <a:r>
              <a:rPr sz="3900" b="1" spc="-125" dirty="0">
                <a:solidFill>
                  <a:srgbClr val="FAC407"/>
                </a:solidFill>
                <a:latin typeface="Arial"/>
                <a:cs typeface="Arial"/>
              </a:rPr>
              <a:t>А</a:t>
            </a:r>
            <a:r>
              <a:rPr sz="3900" b="1" spc="170" dirty="0">
                <a:solidFill>
                  <a:srgbClr val="FAC407"/>
                </a:solidFill>
                <a:latin typeface="Arial"/>
                <a:cs typeface="Arial"/>
              </a:rPr>
              <a:t>Н</a:t>
            </a:r>
            <a:r>
              <a:rPr sz="3900" b="1" spc="409" dirty="0">
                <a:solidFill>
                  <a:srgbClr val="FAC407"/>
                </a:solidFill>
                <a:latin typeface="Arial"/>
                <a:cs typeface="Arial"/>
              </a:rPr>
              <a:t>И</a:t>
            </a:r>
            <a:r>
              <a:rPr sz="3900" b="1" spc="415" dirty="0">
                <a:solidFill>
                  <a:srgbClr val="FAC407"/>
                </a:solidFill>
                <a:latin typeface="Arial"/>
                <a:cs typeface="Arial"/>
              </a:rPr>
              <a:t>Й</a:t>
            </a:r>
            <a:endParaRPr sz="3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151208" y="3140410"/>
            <a:ext cx="4380865" cy="199898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 algn="ctr">
              <a:lnSpc>
                <a:spcPts val="4079"/>
              </a:lnSpc>
              <a:spcBef>
                <a:spcPts val="495"/>
              </a:spcBef>
            </a:pPr>
            <a:r>
              <a:rPr sz="3650" b="1" spc="300" dirty="0">
                <a:latin typeface="Arial"/>
                <a:cs typeface="Arial"/>
              </a:rPr>
              <a:t>М</a:t>
            </a:r>
            <a:r>
              <a:rPr sz="3650" b="1" spc="-225" dirty="0">
                <a:latin typeface="Arial"/>
                <a:cs typeface="Arial"/>
              </a:rPr>
              <a:t>АТ</a:t>
            </a:r>
            <a:r>
              <a:rPr sz="3650" b="1" spc="-495" dirty="0">
                <a:latin typeface="Arial"/>
                <a:cs typeface="Arial"/>
              </a:rPr>
              <a:t>Е</a:t>
            </a:r>
            <a:r>
              <a:rPr sz="3650" b="1" spc="300" dirty="0">
                <a:latin typeface="Arial"/>
                <a:cs typeface="Arial"/>
              </a:rPr>
              <a:t>М</a:t>
            </a:r>
            <a:r>
              <a:rPr sz="3650" b="1" spc="-225" dirty="0">
                <a:latin typeface="Arial"/>
                <a:cs typeface="Arial"/>
              </a:rPr>
              <a:t>АТ</a:t>
            </a:r>
            <a:r>
              <a:rPr sz="3650" b="1" spc="275" dirty="0">
                <a:latin typeface="Arial"/>
                <a:cs typeface="Arial"/>
              </a:rPr>
              <a:t>И</a:t>
            </a:r>
            <a:r>
              <a:rPr sz="3650" b="1" spc="-10" dirty="0">
                <a:latin typeface="Arial"/>
                <a:cs typeface="Arial"/>
              </a:rPr>
              <a:t>Ч</a:t>
            </a:r>
            <a:r>
              <a:rPr sz="3650" b="1" spc="-495" dirty="0">
                <a:latin typeface="Arial"/>
                <a:cs typeface="Arial"/>
              </a:rPr>
              <a:t>Е</a:t>
            </a:r>
            <a:r>
              <a:rPr sz="3650" b="1" spc="-415" dirty="0">
                <a:latin typeface="Arial"/>
                <a:cs typeface="Arial"/>
              </a:rPr>
              <a:t>С</a:t>
            </a:r>
            <a:r>
              <a:rPr sz="3650" b="1" spc="120" dirty="0">
                <a:latin typeface="Arial"/>
                <a:cs typeface="Arial"/>
              </a:rPr>
              <a:t>К</a:t>
            </a:r>
            <a:r>
              <a:rPr sz="3650" b="1" spc="-225" dirty="0">
                <a:latin typeface="Arial"/>
                <a:cs typeface="Arial"/>
              </a:rPr>
              <a:t>А</a:t>
            </a:r>
            <a:r>
              <a:rPr sz="3650" b="1" spc="-114" dirty="0">
                <a:latin typeface="Arial"/>
                <a:cs typeface="Arial"/>
              </a:rPr>
              <a:t>Я  </a:t>
            </a:r>
            <a:r>
              <a:rPr sz="3650" b="1" spc="-135" dirty="0">
                <a:latin typeface="Arial"/>
                <a:cs typeface="Arial"/>
              </a:rPr>
              <a:t>ГРАМОТНОСТЬ</a:t>
            </a:r>
            <a:endParaRPr sz="36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sz="3900" b="1" spc="-880" dirty="0">
                <a:solidFill>
                  <a:srgbClr val="2D176A"/>
                </a:solidFill>
                <a:latin typeface="Tahoma"/>
                <a:cs typeface="Tahoma"/>
              </a:rPr>
              <a:t>1</a:t>
            </a:r>
            <a:r>
              <a:rPr sz="3900" b="1" spc="265" dirty="0">
                <a:solidFill>
                  <a:srgbClr val="2D176A"/>
                </a:solidFill>
                <a:latin typeface="Tahoma"/>
                <a:cs typeface="Tahoma"/>
              </a:rPr>
              <a:t>0</a:t>
            </a:r>
            <a:r>
              <a:rPr sz="3900" b="1" spc="-240" dirty="0">
                <a:solidFill>
                  <a:srgbClr val="2D176A"/>
                </a:solidFill>
                <a:latin typeface="Tahoma"/>
                <a:cs typeface="Tahoma"/>
              </a:rPr>
              <a:t> </a:t>
            </a:r>
            <a:r>
              <a:rPr sz="3900" b="1" spc="85" dirty="0">
                <a:solidFill>
                  <a:srgbClr val="2D176A"/>
                </a:solidFill>
                <a:latin typeface="Arial"/>
                <a:cs typeface="Arial"/>
              </a:rPr>
              <a:t>З</a:t>
            </a:r>
            <a:r>
              <a:rPr sz="3900" b="1" spc="-125" dirty="0">
                <a:solidFill>
                  <a:srgbClr val="2D176A"/>
                </a:solidFill>
                <a:latin typeface="Arial"/>
                <a:cs typeface="Arial"/>
              </a:rPr>
              <a:t>А</a:t>
            </a:r>
            <a:r>
              <a:rPr sz="3900" b="1" spc="204" dirty="0">
                <a:solidFill>
                  <a:srgbClr val="2D176A"/>
                </a:solidFill>
                <a:latin typeface="Arial"/>
                <a:cs typeface="Arial"/>
              </a:rPr>
              <a:t>Д</a:t>
            </a:r>
            <a:r>
              <a:rPr sz="3900" b="1" spc="-125" dirty="0">
                <a:solidFill>
                  <a:srgbClr val="2D176A"/>
                </a:solidFill>
                <a:latin typeface="Arial"/>
                <a:cs typeface="Arial"/>
              </a:rPr>
              <a:t>А</a:t>
            </a:r>
            <a:r>
              <a:rPr sz="3900" b="1" spc="170" dirty="0">
                <a:solidFill>
                  <a:srgbClr val="2D176A"/>
                </a:solidFill>
                <a:latin typeface="Arial"/>
                <a:cs typeface="Arial"/>
              </a:rPr>
              <a:t>Н</a:t>
            </a:r>
            <a:r>
              <a:rPr sz="3900" b="1" spc="409" dirty="0">
                <a:solidFill>
                  <a:srgbClr val="2D176A"/>
                </a:solidFill>
                <a:latin typeface="Arial"/>
                <a:cs typeface="Arial"/>
              </a:rPr>
              <a:t>И</a:t>
            </a:r>
            <a:r>
              <a:rPr sz="3900" b="1" spc="415" dirty="0">
                <a:solidFill>
                  <a:srgbClr val="2D176A"/>
                </a:solidFill>
                <a:latin typeface="Arial"/>
                <a:cs typeface="Arial"/>
              </a:rPr>
              <a:t>Й</a:t>
            </a:r>
            <a:endParaRPr sz="39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141590" y="3001944"/>
            <a:ext cx="3463290" cy="111379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798195" marR="5080" indent="-786130">
              <a:lnSpc>
                <a:spcPts val="4130"/>
              </a:lnSpc>
              <a:spcBef>
                <a:spcPts val="495"/>
              </a:spcBef>
            </a:pPr>
            <a:r>
              <a:rPr sz="3700" spc="-140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3700" spc="-260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3700" spc="-23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3700" spc="290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3700" spc="-5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3700" spc="-23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3700" spc="4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3700" spc="-5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3700" spc="-43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3700" spc="-23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3700" spc="-180" dirty="0">
                <a:solidFill>
                  <a:srgbClr val="FFFFFF"/>
                </a:solidFill>
                <a:latin typeface="Arial"/>
                <a:cs typeface="Arial"/>
              </a:rPr>
              <a:t>Ь  </a:t>
            </a:r>
            <a:r>
              <a:rPr sz="3700" spc="-110" dirty="0">
                <a:solidFill>
                  <a:srgbClr val="FFFFFF"/>
                </a:solidFill>
                <a:latin typeface="Arial"/>
                <a:cs typeface="Arial"/>
              </a:rPr>
              <a:t>ЧТЕНИЯ</a:t>
            </a:r>
            <a:endParaRPr sz="37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04803" y="4530918"/>
            <a:ext cx="3281679" cy="6223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900" b="1" spc="-880" dirty="0">
                <a:solidFill>
                  <a:srgbClr val="FAC407"/>
                </a:solidFill>
                <a:latin typeface="Tahoma"/>
                <a:cs typeface="Tahoma"/>
              </a:rPr>
              <a:t>1</a:t>
            </a:r>
            <a:r>
              <a:rPr sz="3900" b="1" spc="265" dirty="0">
                <a:solidFill>
                  <a:srgbClr val="FAC407"/>
                </a:solidFill>
                <a:latin typeface="Tahoma"/>
                <a:cs typeface="Tahoma"/>
              </a:rPr>
              <a:t>0</a:t>
            </a:r>
            <a:r>
              <a:rPr sz="3900" b="1" spc="-240" dirty="0">
                <a:solidFill>
                  <a:srgbClr val="FAC407"/>
                </a:solidFill>
                <a:latin typeface="Tahoma"/>
                <a:cs typeface="Tahoma"/>
              </a:rPr>
              <a:t> </a:t>
            </a:r>
            <a:r>
              <a:rPr sz="3900" b="1" spc="85" dirty="0">
                <a:solidFill>
                  <a:srgbClr val="FAC407"/>
                </a:solidFill>
                <a:latin typeface="Arial"/>
                <a:cs typeface="Arial"/>
              </a:rPr>
              <a:t>З</a:t>
            </a:r>
            <a:r>
              <a:rPr sz="3900" b="1" spc="-125" dirty="0">
                <a:solidFill>
                  <a:srgbClr val="FAC407"/>
                </a:solidFill>
                <a:latin typeface="Arial"/>
                <a:cs typeface="Arial"/>
              </a:rPr>
              <a:t>А</a:t>
            </a:r>
            <a:r>
              <a:rPr sz="3900" b="1" spc="204" dirty="0">
                <a:solidFill>
                  <a:srgbClr val="FAC407"/>
                </a:solidFill>
                <a:latin typeface="Arial"/>
                <a:cs typeface="Arial"/>
              </a:rPr>
              <a:t>Д</a:t>
            </a:r>
            <a:r>
              <a:rPr sz="3900" b="1" spc="-125" dirty="0">
                <a:solidFill>
                  <a:srgbClr val="FAC407"/>
                </a:solidFill>
                <a:latin typeface="Arial"/>
                <a:cs typeface="Arial"/>
              </a:rPr>
              <a:t>А</a:t>
            </a:r>
            <a:r>
              <a:rPr sz="3900" b="1" spc="170" dirty="0">
                <a:solidFill>
                  <a:srgbClr val="FAC407"/>
                </a:solidFill>
                <a:latin typeface="Arial"/>
                <a:cs typeface="Arial"/>
              </a:rPr>
              <a:t>Н</a:t>
            </a:r>
            <a:r>
              <a:rPr sz="3900" b="1" spc="409" dirty="0">
                <a:solidFill>
                  <a:srgbClr val="FAC407"/>
                </a:solidFill>
                <a:latin typeface="Arial"/>
                <a:cs typeface="Arial"/>
              </a:rPr>
              <a:t>И</a:t>
            </a:r>
            <a:r>
              <a:rPr sz="3900" b="1" spc="415" dirty="0">
                <a:solidFill>
                  <a:srgbClr val="FAC407"/>
                </a:solidFill>
                <a:latin typeface="Arial"/>
                <a:cs typeface="Arial"/>
              </a:rPr>
              <a:t>Й</a:t>
            </a:r>
            <a:endParaRPr sz="3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53706" y="6982302"/>
            <a:ext cx="4533265" cy="1590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3070" marR="708025" indent="67945">
              <a:lnSpc>
                <a:spcPct val="114999"/>
              </a:lnSpc>
              <a:spcBef>
                <a:spcPts val="100"/>
              </a:spcBef>
            </a:pPr>
            <a:r>
              <a:rPr sz="2500" spc="-405" dirty="0">
                <a:latin typeface="Tahoma"/>
                <a:cs typeface="Tahoma"/>
              </a:rPr>
              <a:t>1</a:t>
            </a:r>
            <a:r>
              <a:rPr sz="2500" spc="360" dirty="0">
                <a:latin typeface="Tahoma"/>
                <a:cs typeface="Tahoma"/>
              </a:rPr>
              <a:t>0</a:t>
            </a:r>
            <a:r>
              <a:rPr sz="2500" spc="-140" dirty="0">
                <a:latin typeface="Tahoma"/>
                <a:cs typeface="Tahoma"/>
              </a:rPr>
              <a:t> </a:t>
            </a:r>
            <a:r>
              <a:rPr sz="2500" spc="120" dirty="0">
                <a:latin typeface="Lucida Sans Unicode"/>
                <a:cs typeface="Lucida Sans Unicode"/>
              </a:rPr>
              <a:t>в</a:t>
            </a:r>
            <a:r>
              <a:rPr sz="2500" spc="-30" dirty="0">
                <a:latin typeface="Lucida Sans Unicode"/>
                <a:cs typeface="Lucida Sans Unicode"/>
              </a:rPr>
              <a:t>о</a:t>
            </a:r>
            <a:r>
              <a:rPr sz="2500" spc="-15" dirty="0">
                <a:latin typeface="Lucida Sans Unicode"/>
                <a:cs typeface="Lucida Sans Unicode"/>
              </a:rPr>
              <a:t>п</a:t>
            </a:r>
            <a:r>
              <a:rPr sz="2500" spc="-45" dirty="0">
                <a:latin typeface="Lucida Sans Unicode"/>
                <a:cs typeface="Lucida Sans Unicode"/>
              </a:rPr>
              <a:t>р</a:t>
            </a:r>
            <a:r>
              <a:rPr sz="2500" spc="-30" dirty="0">
                <a:latin typeface="Lucida Sans Unicode"/>
                <a:cs typeface="Lucida Sans Unicode"/>
              </a:rPr>
              <a:t>о</a:t>
            </a:r>
            <a:r>
              <a:rPr sz="2500" spc="-90" dirty="0">
                <a:latin typeface="Lucida Sans Unicode"/>
                <a:cs typeface="Lucida Sans Unicode"/>
              </a:rPr>
              <a:t>с</a:t>
            </a:r>
            <a:r>
              <a:rPr sz="2500" spc="-30" dirty="0">
                <a:latin typeface="Lucida Sans Unicode"/>
                <a:cs typeface="Lucida Sans Unicode"/>
              </a:rPr>
              <a:t>о</a:t>
            </a:r>
            <a:r>
              <a:rPr sz="2500" spc="125" dirty="0">
                <a:latin typeface="Lucida Sans Unicode"/>
                <a:cs typeface="Lucida Sans Unicode"/>
              </a:rPr>
              <a:t>в</a:t>
            </a:r>
            <a:r>
              <a:rPr sz="2500" spc="-150" dirty="0">
                <a:latin typeface="Lucida Sans Unicode"/>
                <a:cs typeface="Lucida Sans Unicode"/>
              </a:rPr>
              <a:t> </a:t>
            </a:r>
            <a:r>
              <a:rPr sz="2500" spc="-85" dirty="0">
                <a:latin typeface="Lucida Sans Unicode"/>
                <a:cs typeface="Lucida Sans Unicode"/>
              </a:rPr>
              <a:t>с</a:t>
            </a:r>
            <a:r>
              <a:rPr sz="2500" spc="-150" dirty="0">
                <a:latin typeface="Lucida Sans Unicode"/>
                <a:cs typeface="Lucida Sans Unicode"/>
              </a:rPr>
              <a:t> </a:t>
            </a:r>
            <a:r>
              <a:rPr sz="2500" spc="-30" dirty="0">
                <a:latin typeface="Lucida Sans Unicode"/>
                <a:cs typeface="Lucida Sans Unicode"/>
              </a:rPr>
              <a:t>о</a:t>
            </a:r>
            <a:r>
              <a:rPr sz="2500" spc="-235" dirty="0">
                <a:latin typeface="Lucida Sans Unicode"/>
                <a:cs typeface="Lucida Sans Unicode"/>
              </a:rPr>
              <a:t>д</a:t>
            </a:r>
            <a:r>
              <a:rPr sz="2500" spc="20" dirty="0">
                <a:latin typeface="Lucida Sans Unicode"/>
                <a:cs typeface="Lucida Sans Unicode"/>
              </a:rPr>
              <a:t>н</a:t>
            </a:r>
            <a:r>
              <a:rPr sz="2500" spc="35" dirty="0">
                <a:latin typeface="Lucida Sans Unicode"/>
                <a:cs typeface="Lucida Sans Unicode"/>
              </a:rPr>
              <a:t>и</a:t>
            </a:r>
            <a:r>
              <a:rPr sz="2500" spc="30" dirty="0">
                <a:latin typeface="Lucida Sans Unicode"/>
                <a:cs typeface="Lucida Sans Unicode"/>
              </a:rPr>
              <a:t>м  </a:t>
            </a:r>
            <a:r>
              <a:rPr sz="2500" spc="-15" dirty="0">
                <a:latin typeface="Lucida Sans Unicode"/>
                <a:cs typeface="Lucida Sans Unicode"/>
              </a:rPr>
              <a:t>п</a:t>
            </a:r>
            <a:r>
              <a:rPr sz="2500" spc="-45" dirty="0">
                <a:latin typeface="Lucida Sans Unicode"/>
                <a:cs typeface="Lucida Sans Unicode"/>
              </a:rPr>
              <a:t>р</a:t>
            </a:r>
            <a:r>
              <a:rPr sz="2500" spc="15" dirty="0">
                <a:latin typeface="Lucida Sans Unicode"/>
                <a:cs typeface="Lucida Sans Unicode"/>
              </a:rPr>
              <a:t>а</a:t>
            </a:r>
            <a:r>
              <a:rPr sz="2500" spc="120" dirty="0">
                <a:latin typeface="Lucida Sans Unicode"/>
                <a:cs typeface="Lucida Sans Unicode"/>
              </a:rPr>
              <a:t>в</a:t>
            </a:r>
            <a:r>
              <a:rPr sz="2500" spc="35" dirty="0">
                <a:latin typeface="Lucida Sans Unicode"/>
                <a:cs typeface="Lucida Sans Unicode"/>
              </a:rPr>
              <a:t>и</a:t>
            </a:r>
            <a:r>
              <a:rPr sz="2500" spc="-30" dirty="0">
                <a:latin typeface="Lucida Sans Unicode"/>
                <a:cs typeface="Lucida Sans Unicode"/>
              </a:rPr>
              <a:t>л</a:t>
            </a:r>
            <a:r>
              <a:rPr sz="2500" spc="210" dirty="0">
                <a:latin typeface="Lucida Sans Unicode"/>
                <a:cs typeface="Lucida Sans Unicode"/>
              </a:rPr>
              <a:t>ь</a:t>
            </a:r>
            <a:r>
              <a:rPr sz="2500" spc="20" dirty="0">
                <a:latin typeface="Lucida Sans Unicode"/>
                <a:cs typeface="Lucida Sans Unicode"/>
              </a:rPr>
              <a:t>н</a:t>
            </a:r>
            <a:r>
              <a:rPr sz="2500" spc="130" dirty="0">
                <a:latin typeface="Lucida Sans Unicode"/>
                <a:cs typeface="Lucida Sans Unicode"/>
              </a:rPr>
              <a:t>ы</a:t>
            </a:r>
            <a:r>
              <a:rPr sz="2500" spc="45" dirty="0">
                <a:latin typeface="Lucida Sans Unicode"/>
                <a:cs typeface="Lucida Sans Unicode"/>
              </a:rPr>
              <a:t>м</a:t>
            </a:r>
            <a:r>
              <a:rPr sz="2500" spc="-150" dirty="0">
                <a:latin typeface="Lucida Sans Unicode"/>
                <a:cs typeface="Lucida Sans Unicode"/>
              </a:rPr>
              <a:t> </a:t>
            </a:r>
            <a:r>
              <a:rPr sz="2500" spc="-30" dirty="0">
                <a:latin typeface="Lucida Sans Unicode"/>
                <a:cs typeface="Lucida Sans Unicode"/>
              </a:rPr>
              <a:t>о</a:t>
            </a:r>
            <a:r>
              <a:rPr sz="2500" spc="-55" dirty="0">
                <a:latin typeface="Lucida Sans Unicode"/>
                <a:cs typeface="Lucida Sans Unicode"/>
              </a:rPr>
              <a:t>т</a:t>
            </a:r>
            <a:r>
              <a:rPr sz="2500" spc="120" dirty="0">
                <a:latin typeface="Lucida Sans Unicode"/>
                <a:cs typeface="Lucida Sans Unicode"/>
              </a:rPr>
              <a:t>в</a:t>
            </a:r>
            <a:r>
              <a:rPr sz="2500" spc="10" dirty="0">
                <a:latin typeface="Lucida Sans Unicode"/>
                <a:cs typeface="Lucida Sans Unicode"/>
              </a:rPr>
              <a:t>е</a:t>
            </a:r>
            <a:r>
              <a:rPr sz="2500" spc="-55" dirty="0">
                <a:latin typeface="Lucida Sans Unicode"/>
                <a:cs typeface="Lucida Sans Unicode"/>
              </a:rPr>
              <a:t>т</a:t>
            </a:r>
            <a:r>
              <a:rPr sz="2500" spc="-30" dirty="0">
                <a:latin typeface="Lucida Sans Unicode"/>
                <a:cs typeface="Lucida Sans Unicode"/>
              </a:rPr>
              <a:t>о</a:t>
            </a:r>
            <a:r>
              <a:rPr sz="2500" spc="45" dirty="0">
                <a:latin typeface="Lucida Sans Unicode"/>
                <a:cs typeface="Lucida Sans Unicode"/>
              </a:rPr>
              <a:t>м</a:t>
            </a:r>
            <a:endParaRPr sz="25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650"/>
              </a:spcBef>
            </a:pPr>
            <a:r>
              <a:rPr sz="2300" spc="-355" dirty="0">
                <a:latin typeface="Tahoma"/>
                <a:cs typeface="Tahoma"/>
              </a:rPr>
              <a:t>1</a:t>
            </a:r>
            <a:r>
              <a:rPr sz="2300" spc="-120" dirty="0">
                <a:latin typeface="Tahoma"/>
                <a:cs typeface="Tahoma"/>
              </a:rPr>
              <a:t> </a:t>
            </a:r>
            <a:r>
              <a:rPr sz="2300" spc="-35" dirty="0">
                <a:latin typeface="Lucida Sans Unicode"/>
                <a:cs typeface="Lucida Sans Unicode"/>
              </a:rPr>
              <a:t>т</a:t>
            </a:r>
            <a:r>
              <a:rPr sz="2300" spc="30" dirty="0">
                <a:latin typeface="Lucida Sans Unicode"/>
                <a:cs typeface="Lucida Sans Unicode"/>
              </a:rPr>
              <a:t>е</a:t>
            </a:r>
            <a:r>
              <a:rPr sz="2300" spc="-10" dirty="0">
                <a:latin typeface="Lucida Sans Unicode"/>
                <a:cs typeface="Lucida Sans Unicode"/>
              </a:rPr>
              <a:t>к</a:t>
            </a:r>
            <a:r>
              <a:rPr sz="2300" spc="-65" dirty="0">
                <a:latin typeface="Lucida Sans Unicode"/>
                <a:cs typeface="Lucida Sans Unicode"/>
              </a:rPr>
              <a:t>с</a:t>
            </a:r>
            <a:r>
              <a:rPr sz="2300" spc="-30" dirty="0">
                <a:latin typeface="Lucida Sans Unicode"/>
                <a:cs typeface="Lucida Sans Unicode"/>
              </a:rPr>
              <a:t>т</a:t>
            </a:r>
            <a:r>
              <a:rPr sz="2300" spc="-130" dirty="0">
                <a:latin typeface="Lucida Sans Unicode"/>
                <a:cs typeface="Lucida Sans Unicode"/>
              </a:rPr>
              <a:t> </a:t>
            </a:r>
            <a:r>
              <a:rPr sz="2300" spc="114" dirty="0">
                <a:latin typeface="Tahoma"/>
                <a:cs typeface="Tahoma"/>
              </a:rPr>
              <a:t>2</a:t>
            </a:r>
            <a:r>
              <a:rPr sz="2300" spc="-120" dirty="0">
                <a:latin typeface="Tahoma"/>
                <a:cs typeface="Tahoma"/>
              </a:rPr>
              <a:t> </a:t>
            </a:r>
            <a:r>
              <a:rPr sz="2300" spc="130" dirty="0">
                <a:latin typeface="Lucida Sans Unicode"/>
                <a:cs typeface="Lucida Sans Unicode"/>
              </a:rPr>
              <a:t>в</a:t>
            </a:r>
            <a:r>
              <a:rPr sz="2300" spc="-10" dirty="0">
                <a:latin typeface="Lucida Sans Unicode"/>
                <a:cs typeface="Lucida Sans Unicode"/>
              </a:rPr>
              <a:t>о</a:t>
            </a:r>
            <a:r>
              <a:rPr sz="2300" spc="10" dirty="0">
                <a:latin typeface="Lucida Sans Unicode"/>
                <a:cs typeface="Lucida Sans Unicode"/>
              </a:rPr>
              <a:t>п</a:t>
            </a:r>
            <a:r>
              <a:rPr sz="2300" spc="-20" dirty="0">
                <a:latin typeface="Lucida Sans Unicode"/>
                <a:cs typeface="Lucida Sans Unicode"/>
              </a:rPr>
              <a:t>р</a:t>
            </a:r>
            <a:r>
              <a:rPr sz="2300" spc="-10" dirty="0">
                <a:latin typeface="Lucida Sans Unicode"/>
                <a:cs typeface="Lucida Sans Unicode"/>
              </a:rPr>
              <a:t>о</a:t>
            </a:r>
            <a:r>
              <a:rPr sz="2300" spc="-65" dirty="0">
                <a:latin typeface="Lucida Sans Unicode"/>
                <a:cs typeface="Lucida Sans Unicode"/>
              </a:rPr>
              <a:t>с</a:t>
            </a:r>
            <a:r>
              <a:rPr sz="2300" spc="35" dirty="0">
                <a:latin typeface="Lucida Sans Unicode"/>
                <a:cs typeface="Lucida Sans Unicode"/>
              </a:rPr>
              <a:t>а</a:t>
            </a:r>
            <a:r>
              <a:rPr sz="2300" spc="-130" dirty="0">
                <a:latin typeface="Lucida Sans Unicode"/>
                <a:cs typeface="Lucida Sans Unicode"/>
              </a:rPr>
              <a:t> </a:t>
            </a:r>
            <a:r>
              <a:rPr sz="2300" spc="-145" dirty="0">
                <a:latin typeface="Tahoma"/>
                <a:cs typeface="Tahoma"/>
              </a:rPr>
              <a:t>(</a:t>
            </a:r>
            <a:r>
              <a:rPr sz="2300" spc="175" dirty="0">
                <a:latin typeface="Tahoma"/>
                <a:cs typeface="Tahoma"/>
              </a:rPr>
              <a:t>6</a:t>
            </a:r>
            <a:r>
              <a:rPr sz="2300" spc="350" dirty="0">
                <a:latin typeface="Tahoma"/>
                <a:cs typeface="Tahoma"/>
              </a:rPr>
              <a:t>0</a:t>
            </a:r>
            <a:r>
              <a:rPr sz="2300" spc="15" dirty="0">
                <a:latin typeface="Tahoma"/>
                <a:cs typeface="Tahoma"/>
              </a:rPr>
              <a:t>-</a:t>
            </a:r>
            <a:r>
              <a:rPr sz="2300" spc="-360" dirty="0">
                <a:latin typeface="Tahoma"/>
                <a:cs typeface="Tahoma"/>
              </a:rPr>
              <a:t>1</a:t>
            </a:r>
            <a:r>
              <a:rPr sz="2300" spc="350" dirty="0">
                <a:latin typeface="Tahoma"/>
                <a:cs typeface="Tahoma"/>
              </a:rPr>
              <a:t>0</a:t>
            </a:r>
            <a:r>
              <a:rPr sz="2300" spc="355" dirty="0">
                <a:latin typeface="Tahoma"/>
                <a:cs typeface="Tahoma"/>
              </a:rPr>
              <a:t>0</a:t>
            </a:r>
            <a:r>
              <a:rPr sz="2300" spc="-120" dirty="0">
                <a:latin typeface="Tahoma"/>
                <a:cs typeface="Tahoma"/>
              </a:rPr>
              <a:t> </a:t>
            </a:r>
            <a:r>
              <a:rPr sz="2300" spc="-65" dirty="0">
                <a:latin typeface="Lucida Sans Unicode"/>
                <a:cs typeface="Lucida Sans Unicode"/>
              </a:rPr>
              <a:t>с</a:t>
            </a:r>
            <a:r>
              <a:rPr sz="2300" spc="-10" dirty="0">
                <a:latin typeface="Lucida Sans Unicode"/>
                <a:cs typeface="Lucida Sans Unicode"/>
              </a:rPr>
              <a:t>ло</a:t>
            </a:r>
            <a:r>
              <a:rPr sz="2300" spc="130" dirty="0">
                <a:latin typeface="Lucida Sans Unicode"/>
                <a:cs typeface="Lucida Sans Unicode"/>
              </a:rPr>
              <a:t>в</a:t>
            </a:r>
            <a:r>
              <a:rPr sz="2300" spc="-75" dirty="0">
                <a:latin typeface="Tahoma"/>
                <a:cs typeface="Tahoma"/>
              </a:rPr>
              <a:t>)</a:t>
            </a:r>
            <a:endParaRPr sz="2300">
              <a:latin typeface="Tahoma"/>
              <a:cs typeface="Tahom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26139" y="8359877"/>
            <a:ext cx="93650" cy="9365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26139" y="8711066"/>
            <a:ext cx="93650" cy="9365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783599" y="8542321"/>
            <a:ext cx="4873625" cy="7327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135"/>
              </a:spcBef>
            </a:pPr>
            <a:r>
              <a:rPr sz="2300" spc="114" dirty="0">
                <a:latin typeface="Tahoma"/>
                <a:cs typeface="Tahoma"/>
              </a:rPr>
              <a:t>2</a:t>
            </a:r>
            <a:r>
              <a:rPr sz="2300" spc="-125" dirty="0">
                <a:latin typeface="Tahoma"/>
                <a:cs typeface="Tahoma"/>
              </a:rPr>
              <a:t> </a:t>
            </a:r>
            <a:r>
              <a:rPr sz="2300" spc="-20" dirty="0">
                <a:latin typeface="Lucida Sans Unicode"/>
                <a:cs typeface="Lucida Sans Unicode"/>
              </a:rPr>
              <a:t>текст</a:t>
            </a:r>
            <a:r>
              <a:rPr sz="2300" spc="-135" dirty="0">
                <a:latin typeface="Lucida Sans Unicode"/>
                <a:cs typeface="Lucida Sans Unicode"/>
              </a:rPr>
              <a:t> </a:t>
            </a:r>
            <a:r>
              <a:rPr sz="2300" dirty="0">
                <a:latin typeface="Tahoma"/>
                <a:cs typeface="Tahoma"/>
              </a:rPr>
              <a:t>3</a:t>
            </a:r>
            <a:r>
              <a:rPr sz="2300" spc="-120" dirty="0">
                <a:latin typeface="Tahoma"/>
                <a:cs typeface="Tahoma"/>
              </a:rPr>
              <a:t> </a:t>
            </a:r>
            <a:r>
              <a:rPr sz="2300" spc="10" dirty="0">
                <a:latin typeface="Lucida Sans Unicode"/>
                <a:cs typeface="Lucida Sans Unicode"/>
              </a:rPr>
              <a:t>вопроса</a:t>
            </a:r>
            <a:r>
              <a:rPr sz="2300" spc="-135" dirty="0">
                <a:latin typeface="Lucida Sans Unicode"/>
                <a:cs typeface="Lucida Sans Unicode"/>
              </a:rPr>
              <a:t> </a:t>
            </a:r>
            <a:r>
              <a:rPr sz="2300" spc="35" dirty="0">
                <a:latin typeface="Tahoma"/>
                <a:cs typeface="Tahoma"/>
              </a:rPr>
              <a:t>(100-150</a:t>
            </a:r>
            <a:r>
              <a:rPr sz="2300" spc="-125" dirty="0">
                <a:latin typeface="Tahoma"/>
                <a:cs typeface="Tahoma"/>
              </a:rPr>
              <a:t> </a:t>
            </a:r>
            <a:r>
              <a:rPr sz="2300" spc="-5" dirty="0">
                <a:latin typeface="Lucida Sans Unicode"/>
                <a:cs typeface="Lucida Sans Unicode"/>
              </a:rPr>
              <a:t>слов</a:t>
            </a:r>
            <a:r>
              <a:rPr sz="2300" spc="-5" dirty="0">
                <a:latin typeface="Tahoma"/>
                <a:cs typeface="Tahoma"/>
              </a:rPr>
              <a:t>)</a:t>
            </a:r>
            <a:endParaRPr sz="2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300" dirty="0">
                <a:latin typeface="Tahoma"/>
                <a:cs typeface="Tahoma"/>
              </a:rPr>
              <a:t>3</a:t>
            </a:r>
            <a:r>
              <a:rPr sz="2300" spc="-130" dirty="0">
                <a:latin typeface="Tahoma"/>
                <a:cs typeface="Tahoma"/>
              </a:rPr>
              <a:t> </a:t>
            </a:r>
            <a:r>
              <a:rPr sz="2300" spc="-20" dirty="0">
                <a:latin typeface="Lucida Sans Unicode"/>
                <a:cs typeface="Lucida Sans Unicode"/>
              </a:rPr>
              <a:t>текст</a:t>
            </a:r>
            <a:r>
              <a:rPr sz="2300" spc="-140" dirty="0">
                <a:latin typeface="Lucida Sans Unicode"/>
                <a:cs typeface="Lucida Sans Unicode"/>
              </a:rPr>
              <a:t> </a:t>
            </a:r>
            <a:r>
              <a:rPr sz="2300" spc="90" dirty="0">
                <a:latin typeface="Tahoma"/>
                <a:cs typeface="Tahoma"/>
              </a:rPr>
              <a:t>5</a:t>
            </a:r>
            <a:r>
              <a:rPr sz="2300" spc="-130" dirty="0">
                <a:latin typeface="Tahoma"/>
                <a:cs typeface="Tahoma"/>
              </a:rPr>
              <a:t> </a:t>
            </a:r>
            <a:r>
              <a:rPr sz="2300" spc="20" dirty="0">
                <a:latin typeface="Lucida Sans Unicode"/>
                <a:cs typeface="Lucida Sans Unicode"/>
              </a:rPr>
              <a:t>вопросов</a:t>
            </a:r>
            <a:r>
              <a:rPr sz="2300" spc="-140" dirty="0">
                <a:latin typeface="Lucida Sans Unicode"/>
                <a:cs typeface="Lucida Sans Unicode"/>
              </a:rPr>
              <a:t> </a:t>
            </a:r>
            <a:r>
              <a:rPr sz="2300" spc="50" dirty="0">
                <a:latin typeface="Tahoma"/>
                <a:cs typeface="Tahoma"/>
              </a:rPr>
              <a:t>(150-350</a:t>
            </a:r>
            <a:r>
              <a:rPr sz="2300" spc="-130" dirty="0">
                <a:latin typeface="Tahoma"/>
                <a:cs typeface="Tahoma"/>
              </a:rPr>
              <a:t> </a:t>
            </a:r>
            <a:r>
              <a:rPr sz="2300" spc="-5" dirty="0">
                <a:latin typeface="Lucida Sans Unicode"/>
                <a:cs typeface="Lucida Sans Unicode"/>
              </a:rPr>
              <a:t>слов</a:t>
            </a:r>
            <a:r>
              <a:rPr sz="2300" spc="-5" dirty="0">
                <a:latin typeface="Tahoma"/>
                <a:cs typeface="Tahoma"/>
              </a:rPr>
              <a:t>)</a:t>
            </a:r>
            <a:endParaRPr sz="2300">
              <a:latin typeface="Tahoma"/>
              <a:cs typeface="Tahoma"/>
            </a:endParaRPr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26139" y="9062256"/>
            <a:ext cx="93650" cy="9365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52025" y="7053247"/>
            <a:ext cx="447674" cy="409574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3703337" y="7001888"/>
            <a:ext cx="3409315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7945">
              <a:lnSpc>
                <a:spcPct val="114999"/>
              </a:lnSpc>
              <a:spcBef>
                <a:spcPts val="100"/>
              </a:spcBef>
            </a:pPr>
            <a:r>
              <a:rPr sz="2500" spc="-405" dirty="0">
                <a:latin typeface="Tahoma"/>
                <a:cs typeface="Tahoma"/>
              </a:rPr>
              <a:t>1</a:t>
            </a:r>
            <a:r>
              <a:rPr sz="2500" spc="360" dirty="0">
                <a:latin typeface="Tahoma"/>
                <a:cs typeface="Tahoma"/>
              </a:rPr>
              <a:t>0</a:t>
            </a:r>
            <a:r>
              <a:rPr sz="2500" spc="-140" dirty="0">
                <a:latin typeface="Tahoma"/>
                <a:cs typeface="Tahoma"/>
              </a:rPr>
              <a:t> </a:t>
            </a:r>
            <a:r>
              <a:rPr sz="2500" spc="120" dirty="0">
                <a:latin typeface="Lucida Sans Unicode"/>
                <a:cs typeface="Lucida Sans Unicode"/>
              </a:rPr>
              <a:t>в</a:t>
            </a:r>
            <a:r>
              <a:rPr sz="2500" spc="-30" dirty="0">
                <a:latin typeface="Lucida Sans Unicode"/>
                <a:cs typeface="Lucida Sans Unicode"/>
              </a:rPr>
              <a:t>о</a:t>
            </a:r>
            <a:r>
              <a:rPr sz="2500" spc="-15" dirty="0">
                <a:latin typeface="Lucida Sans Unicode"/>
                <a:cs typeface="Lucida Sans Unicode"/>
              </a:rPr>
              <a:t>п</a:t>
            </a:r>
            <a:r>
              <a:rPr sz="2500" spc="-45" dirty="0">
                <a:latin typeface="Lucida Sans Unicode"/>
                <a:cs typeface="Lucida Sans Unicode"/>
              </a:rPr>
              <a:t>р</a:t>
            </a:r>
            <a:r>
              <a:rPr sz="2500" spc="-30" dirty="0">
                <a:latin typeface="Lucida Sans Unicode"/>
                <a:cs typeface="Lucida Sans Unicode"/>
              </a:rPr>
              <a:t>о</a:t>
            </a:r>
            <a:r>
              <a:rPr sz="2500" spc="-90" dirty="0">
                <a:latin typeface="Lucida Sans Unicode"/>
                <a:cs typeface="Lucida Sans Unicode"/>
              </a:rPr>
              <a:t>с</a:t>
            </a:r>
            <a:r>
              <a:rPr sz="2500" spc="-30" dirty="0">
                <a:latin typeface="Lucida Sans Unicode"/>
                <a:cs typeface="Lucida Sans Unicode"/>
              </a:rPr>
              <a:t>о</a:t>
            </a:r>
            <a:r>
              <a:rPr sz="2500" spc="125" dirty="0">
                <a:latin typeface="Lucida Sans Unicode"/>
                <a:cs typeface="Lucida Sans Unicode"/>
              </a:rPr>
              <a:t>в</a:t>
            </a:r>
            <a:r>
              <a:rPr sz="2500" spc="-150" dirty="0">
                <a:latin typeface="Lucida Sans Unicode"/>
                <a:cs typeface="Lucida Sans Unicode"/>
              </a:rPr>
              <a:t> </a:t>
            </a:r>
            <a:r>
              <a:rPr sz="2500" spc="-85" dirty="0">
                <a:latin typeface="Lucida Sans Unicode"/>
                <a:cs typeface="Lucida Sans Unicode"/>
              </a:rPr>
              <a:t>с</a:t>
            </a:r>
            <a:r>
              <a:rPr sz="2500" spc="-150" dirty="0">
                <a:latin typeface="Lucida Sans Unicode"/>
                <a:cs typeface="Lucida Sans Unicode"/>
              </a:rPr>
              <a:t> </a:t>
            </a:r>
            <a:r>
              <a:rPr sz="2500" spc="-30" dirty="0">
                <a:latin typeface="Lucida Sans Unicode"/>
                <a:cs typeface="Lucida Sans Unicode"/>
              </a:rPr>
              <a:t>о</a:t>
            </a:r>
            <a:r>
              <a:rPr sz="2500" spc="-235" dirty="0">
                <a:latin typeface="Lucida Sans Unicode"/>
                <a:cs typeface="Lucida Sans Unicode"/>
              </a:rPr>
              <a:t>д</a:t>
            </a:r>
            <a:r>
              <a:rPr sz="2500" spc="20" dirty="0">
                <a:latin typeface="Lucida Sans Unicode"/>
                <a:cs typeface="Lucida Sans Unicode"/>
              </a:rPr>
              <a:t>н</a:t>
            </a:r>
            <a:r>
              <a:rPr sz="2500" spc="35" dirty="0">
                <a:latin typeface="Lucida Sans Unicode"/>
                <a:cs typeface="Lucida Sans Unicode"/>
              </a:rPr>
              <a:t>и</a:t>
            </a:r>
            <a:r>
              <a:rPr sz="2500" spc="30" dirty="0">
                <a:latin typeface="Lucida Sans Unicode"/>
                <a:cs typeface="Lucida Sans Unicode"/>
              </a:rPr>
              <a:t>м  </a:t>
            </a:r>
            <a:r>
              <a:rPr sz="2500" spc="-15" dirty="0">
                <a:latin typeface="Lucida Sans Unicode"/>
                <a:cs typeface="Lucida Sans Unicode"/>
              </a:rPr>
              <a:t>п</a:t>
            </a:r>
            <a:r>
              <a:rPr sz="2500" spc="-45" dirty="0">
                <a:latin typeface="Lucida Sans Unicode"/>
                <a:cs typeface="Lucida Sans Unicode"/>
              </a:rPr>
              <a:t>р</a:t>
            </a:r>
            <a:r>
              <a:rPr sz="2500" spc="15" dirty="0">
                <a:latin typeface="Lucida Sans Unicode"/>
                <a:cs typeface="Lucida Sans Unicode"/>
              </a:rPr>
              <a:t>а</a:t>
            </a:r>
            <a:r>
              <a:rPr sz="2500" spc="120" dirty="0">
                <a:latin typeface="Lucida Sans Unicode"/>
                <a:cs typeface="Lucida Sans Unicode"/>
              </a:rPr>
              <a:t>в</a:t>
            </a:r>
            <a:r>
              <a:rPr sz="2500" spc="35" dirty="0">
                <a:latin typeface="Lucida Sans Unicode"/>
                <a:cs typeface="Lucida Sans Unicode"/>
              </a:rPr>
              <a:t>и</a:t>
            </a:r>
            <a:r>
              <a:rPr sz="2500" spc="-30" dirty="0">
                <a:latin typeface="Lucida Sans Unicode"/>
                <a:cs typeface="Lucida Sans Unicode"/>
              </a:rPr>
              <a:t>л</a:t>
            </a:r>
            <a:r>
              <a:rPr sz="2500" spc="210" dirty="0">
                <a:latin typeface="Lucida Sans Unicode"/>
                <a:cs typeface="Lucida Sans Unicode"/>
              </a:rPr>
              <a:t>ь</a:t>
            </a:r>
            <a:r>
              <a:rPr sz="2500" spc="20" dirty="0">
                <a:latin typeface="Lucida Sans Unicode"/>
                <a:cs typeface="Lucida Sans Unicode"/>
              </a:rPr>
              <a:t>н</a:t>
            </a:r>
            <a:r>
              <a:rPr sz="2500" spc="130" dirty="0">
                <a:latin typeface="Lucida Sans Unicode"/>
                <a:cs typeface="Lucida Sans Unicode"/>
              </a:rPr>
              <a:t>ы</a:t>
            </a:r>
            <a:r>
              <a:rPr sz="2500" spc="45" dirty="0">
                <a:latin typeface="Lucida Sans Unicode"/>
                <a:cs typeface="Lucida Sans Unicode"/>
              </a:rPr>
              <a:t>м</a:t>
            </a:r>
            <a:r>
              <a:rPr sz="2500" spc="-150" dirty="0">
                <a:latin typeface="Lucida Sans Unicode"/>
                <a:cs typeface="Lucida Sans Unicode"/>
              </a:rPr>
              <a:t> </a:t>
            </a:r>
            <a:r>
              <a:rPr sz="2500" spc="-30" dirty="0">
                <a:latin typeface="Lucida Sans Unicode"/>
                <a:cs typeface="Lucida Sans Unicode"/>
              </a:rPr>
              <a:t>о</a:t>
            </a:r>
            <a:r>
              <a:rPr sz="2500" spc="-55" dirty="0">
                <a:latin typeface="Lucida Sans Unicode"/>
                <a:cs typeface="Lucida Sans Unicode"/>
              </a:rPr>
              <a:t>т</a:t>
            </a:r>
            <a:r>
              <a:rPr sz="2500" spc="120" dirty="0">
                <a:latin typeface="Lucida Sans Unicode"/>
                <a:cs typeface="Lucida Sans Unicode"/>
              </a:rPr>
              <a:t>в</a:t>
            </a:r>
            <a:r>
              <a:rPr sz="2500" spc="10" dirty="0">
                <a:latin typeface="Lucida Sans Unicode"/>
                <a:cs typeface="Lucida Sans Unicode"/>
              </a:rPr>
              <a:t>е</a:t>
            </a:r>
            <a:r>
              <a:rPr sz="2500" spc="-55" dirty="0">
                <a:latin typeface="Lucida Sans Unicode"/>
                <a:cs typeface="Lucida Sans Unicode"/>
              </a:rPr>
              <a:t>т</a:t>
            </a:r>
            <a:r>
              <a:rPr sz="2500" spc="-30" dirty="0">
                <a:latin typeface="Lucida Sans Unicode"/>
                <a:cs typeface="Lucida Sans Unicode"/>
              </a:rPr>
              <a:t>о</a:t>
            </a:r>
            <a:r>
              <a:rPr sz="2500" spc="45" dirty="0">
                <a:latin typeface="Lucida Sans Unicode"/>
                <a:cs typeface="Lucida Sans Unicode"/>
              </a:rPr>
              <a:t>м</a:t>
            </a:r>
            <a:endParaRPr sz="2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7572" y="0"/>
            <a:ext cx="17380585" cy="10287000"/>
            <a:chOff x="907572" y="0"/>
            <a:chExt cx="17380585" cy="10287000"/>
          </a:xfrm>
        </p:grpSpPr>
        <p:sp>
          <p:nvSpPr>
            <p:cNvPr id="3" name="object 3"/>
            <p:cNvSpPr/>
            <p:nvPr/>
          </p:nvSpPr>
          <p:spPr>
            <a:xfrm>
              <a:off x="9649196" y="0"/>
              <a:ext cx="8639175" cy="10287000"/>
            </a:xfrm>
            <a:custGeom>
              <a:avLst/>
              <a:gdLst/>
              <a:ahLst/>
              <a:cxnLst/>
              <a:rect l="l" t="t" r="r" b="b"/>
              <a:pathLst>
                <a:path w="8639175" h="10287000">
                  <a:moveTo>
                    <a:pt x="8638802" y="10286999"/>
                  </a:moveTo>
                  <a:lnTo>
                    <a:pt x="0" y="10286999"/>
                  </a:lnTo>
                  <a:lnTo>
                    <a:pt x="3237181" y="3812635"/>
                  </a:lnTo>
                  <a:lnTo>
                    <a:pt x="1330864" y="0"/>
                  </a:lnTo>
                  <a:lnTo>
                    <a:pt x="8638802" y="0"/>
                  </a:lnTo>
                  <a:lnTo>
                    <a:pt x="8638802" y="10286999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33208" y="0"/>
              <a:ext cx="6554790" cy="10286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679329" y="0"/>
              <a:ext cx="6125210" cy="10287000"/>
            </a:xfrm>
            <a:custGeom>
              <a:avLst/>
              <a:gdLst/>
              <a:ahLst/>
              <a:cxnLst/>
              <a:rect l="l" t="t" r="r" b="b"/>
              <a:pathLst>
                <a:path w="6125209" h="10287000">
                  <a:moveTo>
                    <a:pt x="6125128" y="10286999"/>
                  </a:moveTo>
                  <a:lnTo>
                    <a:pt x="5064992" y="10286999"/>
                  </a:lnTo>
                  <a:lnTo>
                    <a:pt x="0" y="0"/>
                  </a:lnTo>
                  <a:lnTo>
                    <a:pt x="1060136" y="0"/>
                  </a:lnTo>
                  <a:lnTo>
                    <a:pt x="6125128" y="10286999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29663" y="8077712"/>
              <a:ext cx="2238375" cy="2209800"/>
            </a:xfrm>
            <a:custGeom>
              <a:avLst/>
              <a:gdLst/>
              <a:ahLst/>
              <a:cxnLst/>
              <a:rect l="l" t="t" r="r" b="b"/>
              <a:pathLst>
                <a:path w="2238375" h="2209800">
                  <a:moveTo>
                    <a:pt x="1119069" y="0"/>
                  </a:moveTo>
                  <a:lnTo>
                    <a:pt x="2238138" y="2209286"/>
                  </a:lnTo>
                  <a:lnTo>
                    <a:pt x="0" y="2209286"/>
                  </a:lnTo>
                  <a:lnTo>
                    <a:pt x="11190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51281" y="8384025"/>
              <a:ext cx="1927860" cy="1903095"/>
            </a:xfrm>
            <a:custGeom>
              <a:avLst/>
              <a:gdLst/>
              <a:ahLst/>
              <a:cxnLst/>
              <a:rect l="l" t="t" r="r" b="b"/>
              <a:pathLst>
                <a:path w="1927859" h="1903095">
                  <a:moveTo>
                    <a:pt x="963913" y="0"/>
                  </a:moveTo>
                  <a:lnTo>
                    <a:pt x="1927826" y="1902974"/>
                  </a:lnTo>
                  <a:lnTo>
                    <a:pt x="0" y="1902974"/>
                  </a:lnTo>
                  <a:lnTo>
                    <a:pt x="963913" y="0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51737" y="3884332"/>
              <a:ext cx="8151495" cy="5250180"/>
            </a:xfrm>
            <a:custGeom>
              <a:avLst/>
              <a:gdLst/>
              <a:ahLst/>
              <a:cxnLst/>
              <a:rect l="l" t="t" r="r" b="b"/>
              <a:pathLst>
                <a:path w="8151495" h="5250180">
                  <a:moveTo>
                    <a:pt x="8141932" y="0"/>
                  </a:moveTo>
                  <a:lnTo>
                    <a:pt x="0" y="0"/>
                  </a:lnTo>
                  <a:lnTo>
                    <a:pt x="0" y="617461"/>
                  </a:lnTo>
                  <a:lnTo>
                    <a:pt x="8141932" y="617461"/>
                  </a:lnTo>
                  <a:lnTo>
                    <a:pt x="8141932" y="0"/>
                  </a:lnTo>
                  <a:close/>
                </a:path>
                <a:path w="8151495" h="5250180">
                  <a:moveTo>
                    <a:pt x="8151457" y="4632680"/>
                  </a:moveTo>
                  <a:lnTo>
                    <a:pt x="9525" y="4632680"/>
                  </a:lnTo>
                  <a:lnTo>
                    <a:pt x="9525" y="5250129"/>
                  </a:lnTo>
                  <a:lnTo>
                    <a:pt x="8151457" y="5250129"/>
                  </a:lnTo>
                  <a:lnTo>
                    <a:pt x="8151457" y="4632680"/>
                  </a:lnTo>
                  <a:close/>
                </a:path>
                <a:path w="8151495" h="5250180">
                  <a:moveTo>
                    <a:pt x="8151457" y="3597770"/>
                  </a:moveTo>
                  <a:lnTo>
                    <a:pt x="9525" y="3597770"/>
                  </a:lnTo>
                  <a:lnTo>
                    <a:pt x="9525" y="4215231"/>
                  </a:lnTo>
                  <a:lnTo>
                    <a:pt x="8151457" y="4215231"/>
                  </a:lnTo>
                  <a:lnTo>
                    <a:pt x="8151457" y="3597770"/>
                  </a:lnTo>
                  <a:close/>
                </a:path>
                <a:path w="8151495" h="5250180">
                  <a:moveTo>
                    <a:pt x="8151457" y="2547747"/>
                  </a:moveTo>
                  <a:lnTo>
                    <a:pt x="9525" y="2547747"/>
                  </a:lnTo>
                  <a:lnTo>
                    <a:pt x="9525" y="3165195"/>
                  </a:lnTo>
                  <a:lnTo>
                    <a:pt x="8151457" y="3165195"/>
                  </a:lnTo>
                  <a:lnTo>
                    <a:pt x="8151457" y="2547747"/>
                  </a:lnTo>
                  <a:close/>
                </a:path>
              </a:pathLst>
            </a:custGeom>
            <a:solidFill>
              <a:srgbClr val="2D1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7567" y="3760495"/>
              <a:ext cx="986790" cy="5497830"/>
            </a:xfrm>
            <a:custGeom>
              <a:avLst/>
              <a:gdLst/>
              <a:ahLst/>
              <a:cxnLst/>
              <a:rect l="l" t="t" r="r" b="b"/>
              <a:pathLst>
                <a:path w="986789" h="5497830">
                  <a:moveTo>
                    <a:pt x="865136" y="432574"/>
                  </a:moveTo>
                  <a:lnTo>
                    <a:pt x="862596" y="385432"/>
                  </a:lnTo>
                  <a:lnTo>
                    <a:pt x="855167" y="339775"/>
                  </a:lnTo>
                  <a:lnTo>
                    <a:pt x="843089" y="295846"/>
                  </a:lnTo>
                  <a:lnTo>
                    <a:pt x="826643" y="253911"/>
                  </a:lnTo>
                  <a:lnTo>
                    <a:pt x="806081" y="214249"/>
                  </a:lnTo>
                  <a:lnTo>
                    <a:pt x="781685" y="177101"/>
                  </a:lnTo>
                  <a:lnTo>
                    <a:pt x="753694" y="142748"/>
                  </a:lnTo>
                  <a:lnTo>
                    <a:pt x="722401" y="111442"/>
                  </a:lnTo>
                  <a:lnTo>
                    <a:pt x="688035" y="83464"/>
                  </a:lnTo>
                  <a:lnTo>
                    <a:pt x="650900" y="59055"/>
                  </a:lnTo>
                  <a:lnTo>
                    <a:pt x="611225" y="38506"/>
                  </a:lnTo>
                  <a:lnTo>
                    <a:pt x="569290" y="22047"/>
                  </a:lnTo>
                  <a:lnTo>
                    <a:pt x="525360" y="9982"/>
                  </a:lnTo>
                  <a:lnTo>
                    <a:pt x="479704" y="2540"/>
                  </a:lnTo>
                  <a:lnTo>
                    <a:pt x="432574" y="0"/>
                  </a:lnTo>
                  <a:lnTo>
                    <a:pt x="385432" y="2540"/>
                  </a:lnTo>
                  <a:lnTo>
                    <a:pt x="339775" y="9982"/>
                  </a:lnTo>
                  <a:lnTo>
                    <a:pt x="295846" y="22047"/>
                  </a:lnTo>
                  <a:lnTo>
                    <a:pt x="253911" y="38506"/>
                  </a:lnTo>
                  <a:lnTo>
                    <a:pt x="214249" y="59055"/>
                  </a:lnTo>
                  <a:lnTo>
                    <a:pt x="177101" y="83464"/>
                  </a:lnTo>
                  <a:lnTo>
                    <a:pt x="142748" y="111442"/>
                  </a:lnTo>
                  <a:lnTo>
                    <a:pt x="111442" y="142748"/>
                  </a:lnTo>
                  <a:lnTo>
                    <a:pt x="83464" y="177101"/>
                  </a:lnTo>
                  <a:lnTo>
                    <a:pt x="59055" y="214249"/>
                  </a:lnTo>
                  <a:lnTo>
                    <a:pt x="38493" y="253911"/>
                  </a:lnTo>
                  <a:lnTo>
                    <a:pt x="22047" y="295846"/>
                  </a:lnTo>
                  <a:lnTo>
                    <a:pt x="9969" y="339775"/>
                  </a:lnTo>
                  <a:lnTo>
                    <a:pt x="2540" y="385432"/>
                  </a:lnTo>
                  <a:lnTo>
                    <a:pt x="0" y="432562"/>
                  </a:lnTo>
                  <a:lnTo>
                    <a:pt x="2540" y="479704"/>
                  </a:lnTo>
                  <a:lnTo>
                    <a:pt x="9969" y="525373"/>
                  </a:lnTo>
                  <a:lnTo>
                    <a:pt x="22047" y="569302"/>
                  </a:lnTo>
                  <a:lnTo>
                    <a:pt x="38493" y="611225"/>
                  </a:lnTo>
                  <a:lnTo>
                    <a:pt x="59055" y="650900"/>
                  </a:lnTo>
                  <a:lnTo>
                    <a:pt x="83464" y="688047"/>
                  </a:lnTo>
                  <a:lnTo>
                    <a:pt x="111442" y="722401"/>
                  </a:lnTo>
                  <a:lnTo>
                    <a:pt x="142748" y="753694"/>
                  </a:lnTo>
                  <a:lnTo>
                    <a:pt x="177101" y="781685"/>
                  </a:lnTo>
                  <a:lnTo>
                    <a:pt x="214249" y="806081"/>
                  </a:lnTo>
                  <a:lnTo>
                    <a:pt x="253911" y="826643"/>
                  </a:lnTo>
                  <a:lnTo>
                    <a:pt x="295846" y="843089"/>
                  </a:lnTo>
                  <a:lnTo>
                    <a:pt x="339775" y="855167"/>
                  </a:lnTo>
                  <a:lnTo>
                    <a:pt x="385432" y="862609"/>
                  </a:lnTo>
                  <a:lnTo>
                    <a:pt x="432587" y="865136"/>
                  </a:lnTo>
                  <a:lnTo>
                    <a:pt x="479704" y="862609"/>
                  </a:lnTo>
                  <a:lnTo>
                    <a:pt x="525360" y="855167"/>
                  </a:lnTo>
                  <a:lnTo>
                    <a:pt x="569290" y="843089"/>
                  </a:lnTo>
                  <a:lnTo>
                    <a:pt x="611225" y="826643"/>
                  </a:lnTo>
                  <a:lnTo>
                    <a:pt x="650900" y="806081"/>
                  </a:lnTo>
                  <a:lnTo>
                    <a:pt x="688035" y="781685"/>
                  </a:lnTo>
                  <a:lnTo>
                    <a:pt x="722401" y="753694"/>
                  </a:lnTo>
                  <a:lnTo>
                    <a:pt x="753694" y="722401"/>
                  </a:lnTo>
                  <a:lnTo>
                    <a:pt x="781685" y="688047"/>
                  </a:lnTo>
                  <a:lnTo>
                    <a:pt x="806081" y="650900"/>
                  </a:lnTo>
                  <a:lnTo>
                    <a:pt x="826643" y="611225"/>
                  </a:lnTo>
                  <a:lnTo>
                    <a:pt x="843089" y="569302"/>
                  </a:lnTo>
                  <a:lnTo>
                    <a:pt x="855167" y="525373"/>
                  </a:lnTo>
                  <a:lnTo>
                    <a:pt x="862596" y="479704"/>
                  </a:lnTo>
                  <a:lnTo>
                    <a:pt x="865136" y="432574"/>
                  </a:lnTo>
                  <a:close/>
                </a:path>
                <a:path w="986789" h="5497830">
                  <a:moveTo>
                    <a:pt x="986269" y="5065242"/>
                  </a:moveTo>
                  <a:lnTo>
                    <a:pt x="983729" y="5018100"/>
                  </a:lnTo>
                  <a:lnTo>
                    <a:pt x="976287" y="4972443"/>
                  </a:lnTo>
                  <a:lnTo>
                    <a:pt x="964222" y="4928514"/>
                  </a:lnTo>
                  <a:lnTo>
                    <a:pt x="947762" y="4886579"/>
                  </a:lnTo>
                  <a:lnTo>
                    <a:pt x="927214" y="4846917"/>
                  </a:lnTo>
                  <a:lnTo>
                    <a:pt x="902804" y="4809769"/>
                  </a:lnTo>
                  <a:lnTo>
                    <a:pt x="874826" y="4775416"/>
                  </a:lnTo>
                  <a:lnTo>
                    <a:pt x="843521" y="4744110"/>
                  </a:lnTo>
                  <a:lnTo>
                    <a:pt x="809167" y="4716132"/>
                  </a:lnTo>
                  <a:lnTo>
                    <a:pt x="772020" y="4691723"/>
                  </a:lnTo>
                  <a:lnTo>
                    <a:pt x="732358" y="4671174"/>
                  </a:lnTo>
                  <a:lnTo>
                    <a:pt x="690422" y="4654715"/>
                  </a:lnTo>
                  <a:lnTo>
                    <a:pt x="646493" y="4642650"/>
                  </a:lnTo>
                  <a:lnTo>
                    <a:pt x="600837" y="4635208"/>
                  </a:lnTo>
                  <a:lnTo>
                    <a:pt x="553694" y="4632668"/>
                  </a:lnTo>
                  <a:lnTo>
                    <a:pt x="506564" y="4635208"/>
                  </a:lnTo>
                  <a:lnTo>
                    <a:pt x="460895" y="4642650"/>
                  </a:lnTo>
                  <a:lnTo>
                    <a:pt x="416966" y="4654715"/>
                  </a:lnTo>
                  <a:lnTo>
                    <a:pt x="375043" y="4671174"/>
                  </a:lnTo>
                  <a:lnTo>
                    <a:pt x="335368" y="4691723"/>
                  </a:lnTo>
                  <a:lnTo>
                    <a:pt x="298221" y="4716132"/>
                  </a:lnTo>
                  <a:lnTo>
                    <a:pt x="263867" y="4744110"/>
                  </a:lnTo>
                  <a:lnTo>
                    <a:pt x="232575" y="4775416"/>
                  </a:lnTo>
                  <a:lnTo>
                    <a:pt x="204584" y="4809769"/>
                  </a:lnTo>
                  <a:lnTo>
                    <a:pt x="180187" y="4846917"/>
                  </a:lnTo>
                  <a:lnTo>
                    <a:pt x="159626" y="4886579"/>
                  </a:lnTo>
                  <a:lnTo>
                    <a:pt x="143179" y="4928514"/>
                  </a:lnTo>
                  <a:lnTo>
                    <a:pt x="131102" y="4972443"/>
                  </a:lnTo>
                  <a:lnTo>
                    <a:pt x="123659" y="5018100"/>
                  </a:lnTo>
                  <a:lnTo>
                    <a:pt x="121132" y="5065230"/>
                  </a:lnTo>
                  <a:lnTo>
                    <a:pt x="123659" y="5112372"/>
                  </a:lnTo>
                  <a:lnTo>
                    <a:pt x="131102" y="5158029"/>
                  </a:lnTo>
                  <a:lnTo>
                    <a:pt x="143179" y="5201958"/>
                  </a:lnTo>
                  <a:lnTo>
                    <a:pt x="159626" y="5243893"/>
                  </a:lnTo>
                  <a:lnTo>
                    <a:pt x="180187" y="5283568"/>
                  </a:lnTo>
                  <a:lnTo>
                    <a:pt x="204584" y="5320703"/>
                  </a:lnTo>
                  <a:lnTo>
                    <a:pt x="232575" y="5355069"/>
                  </a:lnTo>
                  <a:lnTo>
                    <a:pt x="263867" y="5386362"/>
                  </a:lnTo>
                  <a:lnTo>
                    <a:pt x="298221" y="5414353"/>
                  </a:lnTo>
                  <a:lnTo>
                    <a:pt x="335368" y="5438749"/>
                  </a:lnTo>
                  <a:lnTo>
                    <a:pt x="375043" y="5459311"/>
                  </a:lnTo>
                  <a:lnTo>
                    <a:pt x="416966" y="5475757"/>
                  </a:lnTo>
                  <a:lnTo>
                    <a:pt x="460895" y="5487835"/>
                  </a:lnTo>
                  <a:lnTo>
                    <a:pt x="506564" y="5495277"/>
                  </a:lnTo>
                  <a:lnTo>
                    <a:pt x="553694" y="5497804"/>
                  </a:lnTo>
                  <a:lnTo>
                    <a:pt x="600837" y="5495277"/>
                  </a:lnTo>
                  <a:lnTo>
                    <a:pt x="646493" y="5487835"/>
                  </a:lnTo>
                  <a:lnTo>
                    <a:pt x="690422" y="5475757"/>
                  </a:lnTo>
                  <a:lnTo>
                    <a:pt x="732358" y="5459311"/>
                  </a:lnTo>
                  <a:lnTo>
                    <a:pt x="772020" y="5438749"/>
                  </a:lnTo>
                  <a:lnTo>
                    <a:pt x="809167" y="5414353"/>
                  </a:lnTo>
                  <a:lnTo>
                    <a:pt x="843521" y="5386362"/>
                  </a:lnTo>
                  <a:lnTo>
                    <a:pt x="874826" y="5355069"/>
                  </a:lnTo>
                  <a:lnTo>
                    <a:pt x="902804" y="5320703"/>
                  </a:lnTo>
                  <a:lnTo>
                    <a:pt x="927214" y="5283568"/>
                  </a:lnTo>
                  <a:lnTo>
                    <a:pt x="947762" y="5243893"/>
                  </a:lnTo>
                  <a:lnTo>
                    <a:pt x="964222" y="5201958"/>
                  </a:lnTo>
                  <a:lnTo>
                    <a:pt x="976287" y="5158029"/>
                  </a:lnTo>
                  <a:lnTo>
                    <a:pt x="983729" y="5112372"/>
                  </a:lnTo>
                  <a:lnTo>
                    <a:pt x="986269" y="5065242"/>
                  </a:lnTo>
                  <a:close/>
                </a:path>
                <a:path w="986789" h="5497830">
                  <a:moveTo>
                    <a:pt x="986269" y="4015219"/>
                  </a:moveTo>
                  <a:lnTo>
                    <a:pt x="983729" y="3968077"/>
                  </a:lnTo>
                  <a:lnTo>
                    <a:pt x="976287" y="3922420"/>
                  </a:lnTo>
                  <a:lnTo>
                    <a:pt x="964222" y="3878491"/>
                  </a:lnTo>
                  <a:lnTo>
                    <a:pt x="947762" y="3836555"/>
                  </a:lnTo>
                  <a:lnTo>
                    <a:pt x="927214" y="3796893"/>
                  </a:lnTo>
                  <a:lnTo>
                    <a:pt x="902804" y="3759746"/>
                  </a:lnTo>
                  <a:lnTo>
                    <a:pt x="874826" y="3725392"/>
                  </a:lnTo>
                  <a:lnTo>
                    <a:pt x="843521" y="3694087"/>
                  </a:lnTo>
                  <a:lnTo>
                    <a:pt x="809167" y="3666109"/>
                  </a:lnTo>
                  <a:lnTo>
                    <a:pt x="772020" y="3641699"/>
                  </a:lnTo>
                  <a:lnTo>
                    <a:pt x="732358" y="3621138"/>
                  </a:lnTo>
                  <a:lnTo>
                    <a:pt x="690422" y="3604691"/>
                  </a:lnTo>
                  <a:lnTo>
                    <a:pt x="646493" y="3592614"/>
                  </a:lnTo>
                  <a:lnTo>
                    <a:pt x="600837" y="3585184"/>
                  </a:lnTo>
                  <a:lnTo>
                    <a:pt x="553694" y="3582644"/>
                  </a:lnTo>
                  <a:lnTo>
                    <a:pt x="506564" y="3585184"/>
                  </a:lnTo>
                  <a:lnTo>
                    <a:pt x="460895" y="3592614"/>
                  </a:lnTo>
                  <a:lnTo>
                    <a:pt x="416966" y="3604691"/>
                  </a:lnTo>
                  <a:lnTo>
                    <a:pt x="375043" y="3621138"/>
                  </a:lnTo>
                  <a:lnTo>
                    <a:pt x="335368" y="3641699"/>
                  </a:lnTo>
                  <a:lnTo>
                    <a:pt x="298221" y="3666109"/>
                  </a:lnTo>
                  <a:lnTo>
                    <a:pt x="263867" y="3694087"/>
                  </a:lnTo>
                  <a:lnTo>
                    <a:pt x="232575" y="3725392"/>
                  </a:lnTo>
                  <a:lnTo>
                    <a:pt x="204584" y="3759746"/>
                  </a:lnTo>
                  <a:lnTo>
                    <a:pt x="180187" y="3796893"/>
                  </a:lnTo>
                  <a:lnTo>
                    <a:pt x="159626" y="3836555"/>
                  </a:lnTo>
                  <a:lnTo>
                    <a:pt x="143179" y="3878491"/>
                  </a:lnTo>
                  <a:lnTo>
                    <a:pt x="131102" y="3922420"/>
                  </a:lnTo>
                  <a:lnTo>
                    <a:pt x="123659" y="3968077"/>
                  </a:lnTo>
                  <a:lnTo>
                    <a:pt x="121132" y="4015206"/>
                  </a:lnTo>
                  <a:lnTo>
                    <a:pt x="123659" y="4062349"/>
                  </a:lnTo>
                  <a:lnTo>
                    <a:pt x="131102" y="4108005"/>
                  </a:lnTo>
                  <a:lnTo>
                    <a:pt x="143179" y="4151934"/>
                  </a:lnTo>
                  <a:lnTo>
                    <a:pt x="159626" y="4193870"/>
                  </a:lnTo>
                  <a:lnTo>
                    <a:pt x="180187" y="4233545"/>
                  </a:lnTo>
                  <a:lnTo>
                    <a:pt x="204584" y="4270680"/>
                  </a:lnTo>
                  <a:lnTo>
                    <a:pt x="232575" y="4305046"/>
                  </a:lnTo>
                  <a:lnTo>
                    <a:pt x="263867" y="4336339"/>
                  </a:lnTo>
                  <a:lnTo>
                    <a:pt x="298221" y="4364329"/>
                  </a:lnTo>
                  <a:lnTo>
                    <a:pt x="335368" y="4388726"/>
                  </a:lnTo>
                  <a:lnTo>
                    <a:pt x="375043" y="4409287"/>
                  </a:lnTo>
                  <a:lnTo>
                    <a:pt x="416966" y="4425734"/>
                  </a:lnTo>
                  <a:lnTo>
                    <a:pt x="460895" y="4437812"/>
                  </a:lnTo>
                  <a:lnTo>
                    <a:pt x="506564" y="4445241"/>
                  </a:lnTo>
                  <a:lnTo>
                    <a:pt x="553694" y="4447781"/>
                  </a:lnTo>
                  <a:lnTo>
                    <a:pt x="600837" y="4445241"/>
                  </a:lnTo>
                  <a:lnTo>
                    <a:pt x="646493" y="4437812"/>
                  </a:lnTo>
                  <a:lnTo>
                    <a:pt x="690422" y="4425734"/>
                  </a:lnTo>
                  <a:lnTo>
                    <a:pt x="732358" y="4409287"/>
                  </a:lnTo>
                  <a:lnTo>
                    <a:pt x="772020" y="4388726"/>
                  </a:lnTo>
                  <a:lnTo>
                    <a:pt x="809167" y="4364329"/>
                  </a:lnTo>
                  <a:lnTo>
                    <a:pt x="843521" y="4336339"/>
                  </a:lnTo>
                  <a:lnTo>
                    <a:pt x="874826" y="4305046"/>
                  </a:lnTo>
                  <a:lnTo>
                    <a:pt x="902804" y="4270680"/>
                  </a:lnTo>
                  <a:lnTo>
                    <a:pt x="927214" y="4233545"/>
                  </a:lnTo>
                  <a:lnTo>
                    <a:pt x="947762" y="4193870"/>
                  </a:lnTo>
                  <a:lnTo>
                    <a:pt x="964222" y="4151934"/>
                  </a:lnTo>
                  <a:lnTo>
                    <a:pt x="976287" y="4108005"/>
                  </a:lnTo>
                  <a:lnTo>
                    <a:pt x="983729" y="4062349"/>
                  </a:lnTo>
                  <a:lnTo>
                    <a:pt x="986269" y="4015219"/>
                  </a:lnTo>
                  <a:close/>
                </a:path>
                <a:path w="986789" h="5497830">
                  <a:moveTo>
                    <a:pt x="986269" y="2965196"/>
                  </a:moveTo>
                  <a:lnTo>
                    <a:pt x="983729" y="2918053"/>
                  </a:lnTo>
                  <a:lnTo>
                    <a:pt x="976287" y="2872397"/>
                  </a:lnTo>
                  <a:lnTo>
                    <a:pt x="964222" y="2828467"/>
                  </a:lnTo>
                  <a:lnTo>
                    <a:pt x="947762" y="2786532"/>
                  </a:lnTo>
                  <a:lnTo>
                    <a:pt x="927214" y="2746857"/>
                  </a:lnTo>
                  <a:lnTo>
                    <a:pt x="902804" y="2709722"/>
                  </a:lnTo>
                  <a:lnTo>
                    <a:pt x="874826" y="2675369"/>
                  </a:lnTo>
                  <a:lnTo>
                    <a:pt x="843521" y="2644063"/>
                  </a:lnTo>
                  <a:lnTo>
                    <a:pt x="809167" y="2616085"/>
                  </a:lnTo>
                  <a:lnTo>
                    <a:pt x="772020" y="2591676"/>
                  </a:lnTo>
                  <a:lnTo>
                    <a:pt x="732358" y="2571115"/>
                  </a:lnTo>
                  <a:lnTo>
                    <a:pt x="690422" y="2554668"/>
                  </a:lnTo>
                  <a:lnTo>
                    <a:pt x="646493" y="2542590"/>
                  </a:lnTo>
                  <a:lnTo>
                    <a:pt x="600837" y="2535161"/>
                  </a:lnTo>
                  <a:lnTo>
                    <a:pt x="553694" y="2532621"/>
                  </a:lnTo>
                  <a:lnTo>
                    <a:pt x="506564" y="2535161"/>
                  </a:lnTo>
                  <a:lnTo>
                    <a:pt x="460895" y="2542590"/>
                  </a:lnTo>
                  <a:lnTo>
                    <a:pt x="416966" y="2554668"/>
                  </a:lnTo>
                  <a:lnTo>
                    <a:pt x="375043" y="2571115"/>
                  </a:lnTo>
                  <a:lnTo>
                    <a:pt x="335368" y="2591676"/>
                  </a:lnTo>
                  <a:lnTo>
                    <a:pt x="298221" y="2616085"/>
                  </a:lnTo>
                  <a:lnTo>
                    <a:pt x="263867" y="2644063"/>
                  </a:lnTo>
                  <a:lnTo>
                    <a:pt x="232575" y="2675369"/>
                  </a:lnTo>
                  <a:lnTo>
                    <a:pt x="204584" y="2709722"/>
                  </a:lnTo>
                  <a:lnTo>
                    <a:pt x="180187" y="2746857"/>
                  </a:lnTo>
                  <a:lnTo>
                    <a:pt x="159626" y="2786532"/>
                  </a:lnTo>
                  <a:lnTo>
                    <a:pt x="143179" y="2828467"/>
                  </a:lnTo>
                  <a:lnTo>
                    <a:pt x="131102" y="2872397"/>
                  </a:lnTo>
                  <a:lnTo>
                    <a:pt x="123659" y="2918053"/>
                  </a:lnTo>
                  <a:lnTo>
                    <a:pt x="121132" y="2965183"/>
                  </a:lnTo>
                  <a:lnTo>
                    <a:pt x="123659" y="3012325"/>
                  </a:lnTo>
                  <a:lnTo>
                    <a:pt x="131102" y="3057982"/>
                  </a:lnTo>
                  <a:lnTo>
                    <a:pt x="143179" y="3101911"/>
                  </a:lnTo>
                  <a:lnTo>
                    <a:pt x="159626" y="3143847"/>
                  </a:lnTo>
                  <a:lnTo>
                    <a:pt x="180187" y="3183521"/>
                  </a:lnTo>
                  <a:lnTo>
                    <a:pt x="204584" y="3220656"/>
                  </a:lnTo>
                  <a:lnTo>
                    <a:pt x="232575" y="3255010"/>
                  </a:lnTo>
                  <a:lnTo>
                    <a:pt x="263867" y="3286315"/>
                  </a:lnTo>
                  <a:lnTo>
                    <a:pt x="298221" y="3314306"/>
                  </a:lnTo>
                  <a:lnTo>
                    <a:pt x="335368" y="3338703"/>
                  </a:lnTo>
                  <a:lnTo>
                    <a:pt x="375043" y="3359264"/>
                  </a:lnTo>
                  <a:lnTo>
                    <a:pt x="416966" y="3375710"/>
                  </a:lnTo>
                  <a:lnTo>
                    <a:pt x="460895" y="3387788"/>
                  </a:lnTo>
                  <a:lnTo>
                    <a:pt x="506564" y="3395218"/>
                  </a:lnTo>
                  <a:lnTo>
                    <a:pt x="553694" y="3397758"/>
                  </a:lnTo>
                  <a:lnTo>
                    <a:pt x="600837" y="3395218"/>
                  </a:lnTo>
                  <a:lnTo>
                    <a:pt x="646493" y="3387788"/>
                  </a:lnTo>
                  <a:lnTo>
                    <a:pt x="690422" y="3375710"/>
                  </a:lnTo>
                  <a:lnTo>
                    <a:pt x="732358" y="3359264"/>
                  </a:lnTo>
                  <a:lnTo>
                    <a:pt x="772020" y="3338703"/>
                  </a:lnTo>
                  <a:lnTo>
                    <a:pt x="809167" y="3314306"/>
                  </a:lnTo>
                  <a:lnTo>
                    <a:pt x="843521" y="3286315"/>
                  </a:lnTo>
                  <a:lnTo>
                    <a:pt x="874826" y="3255010"/>
                  </a:lnTo>
                  <a:lnTo>
                    <a:pt x="902804" y="3220656"/>
                  </a:lnTo>
                  <a:lnTo>
                    <a:pt x="927214" y="3183521"/>
                  </a:lnTo>
                  <a:lnTo>
                    <a:pt x="947762" y="3143847"/>
                  </a:lnTo>
                  <a:lnTo>
                    <a:pt x="964222" y="3101911"/>
                  </a:lnTo>
                  <a:lnTo>
                    <a:pt x="976287" y="3057982"/>
                  </a:lnTo>
                  <a:lnTo>
                    <a:pt x="983729" y="3012325"/>
                  </a:lnTo>
                  <a:lnTo>
                    <a:pt x="986269" y="2965196"/>
                  </a:lnTo>
                  <a:close/>
                </a:path>
              </a:pathLst>
            </a:custGeom>
            <a:solidFill>
              <a:srgbClr val="FAC4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44473" y="3925658"/>
              <a:ext cx="612775" cy="618490"/>
            </a:xfrm>
            <a:custGeom>
              <a:avLst/>
              <a:gdLst/>
              <a:ahLst/>
              <a:cxnLst/>
              <a:rect l="l" t="t" r="r" b="b"/>
              <a:pathLst>
                <a:path w="612775" h="618489">
                  <a:moveTo>
                    <a:pt x="519518" y="302653"/>
                  </a:moveTo>
                  <a:lnTo>
                    <a:pt x="514070" y="260845"/>
                  </a:lnTo>
                  <a:lnTo>
                    <a:pt x="500659" y="220929"/>
                  </a:lnTo>
                  <a:lnTo>
                    <a:pt x="479806" y="184416"/>
                  </a:lnTo>
                  <a:lnTo>
                    <a:pt x="452310" y="152717"/>
                  </a:lnTo>
                  <a:lnTo>
                    <a:pt x="419214" y="127050"/>
                  </a:lnTo>
                  <a:lnTo>
                    <a:pt x="381800" y="108407"/>
                  </a:lnTo>
                  <a:lnTo>
                    <a:pt x="341515" y="97485"/>
                  </a:lnTo>
                  <a:lnTo>
                    <a:pt x="313817" y="94729"/>
                  </a:lnTo>
                  <a:lnTo>
                    <a:pt x="299897" y="94729"/>
                  </a:lnTo>
                  <a:lnTo>
                    <a:pt x="258533" y="100241"/>
                  </a:lnTo>
                  <a:lnTo>
                    <a:pt x="219036" y="113792"/>
                  </a:lnTo>
                  <a:lnTo>
                    <a:pt x="182918" y="134874"/>
                  </a:lnTo>
                  <a:lnTo>
                    <a:pt x="151561" y="162674"/>
                  </a:lnTo>
                  <a:lnTo>
                    <a:pt x="126174" y="196113"/>
                  </a:lnTo>
                  <a:lnTo>
                    <a:pt x="107721" y="233934"/>
                  </a:lnTo>
                  <a:lnTo>
                    <a:pt x="96926" y="274662"/>
                  </a:lnTo>
                  <a:lnTo>
                    <a:pt x="94195" y="302653"/>
                  </a:lnTo>
                  <a:lnTo>
                    <a:pt x="94195" y="316725"/>
                  </a:lnTo>
                  <a:lnTo>
                    <a:pt x="99644" y="358533"/>
                  </a:lnTo>
                  <a:lnTo>
                    <a:pt x="113055" y="398449"/>
                  </a:lnTo>
                  <a:lnTo>
                    <a:pt x="133908" y="434962"/>
                  </a:lnTo>
                  <a:lnTo>
                    <a:pt x="161404" y="466661"/>
                  </a:lnTo>
                  <a:lnTo>
                    <a:pt x="194500" y="492328"/>
                  </a:lnTo>
                  <a:lnTo>
                    <a:pt x="231914" y="510971"/>
                  </a:lnTo>
                  <a:lnTo>
                    <a:pt x="272199" y="521881"/>
                  </a:lnTo>
                  <a:lnTo>
                    <a:pt x="299897" y="524637"/>
                  </a:lnTo>
                  <a:lnTo>
                    <a:pt x="313817" y="524637"/>
                  </a:lnTo>
                  <a:lnTo>
                    <a:pt x="355180" y="519137"/>
                  </a:lnTo>
                  <a:lnTo>
                    <a:pt x="394677" y="505587"/>
                  </a:lnTo>
                  <a:lnTo>
                    <a:pt x="430796" y="484505"/>
                  </a:lnTo>
                  <a:lnTo>
                    <a:pt x="462153" y="456704"/>
                  </a:lnTo>
                  <a:lnTo>
                    <a:pt x="487540" y="423252"/>
                  </a:lnTo>
                  <a:lnTo>
                    <a:pt x="505993" y="385445"/>
                  </a:lnTo>
                  <a:lnTo>
                    <a:pt x="516788" y="344716"/>
                  </a:lnTo>
                  <a:lnTo>
                    <a:pt x="519518" y="316725"/>
                  </a:lnTo>
                  <a:lnTo>
                    <a:pt x="519518" y="309689"/>
                  </a:lnTo>
                  <a:lnTo>
                    <a:pt x="519518" y="302653"/>
                  </a:lnTo>
                  <a:close/>
                </a:path>
                <a:path w="612775" h="618489">
                  <a:moveTo>
                    <a:pt x="612660" y="314960"/>
                  </a:moveTo>
                  <a:lnTo>
                    <a:pt x="606666" y="247650"/>
                  </a:lnTo>
                  <a:lnTo>
                    <a:pt x="588568" y="189230"/>
                  </a:lnTo>
                  <a:lnTo>
                    <a:pt x="577964" y="166370"/>
                  </a:lnTo>
                  <a:lnTo>
                    <a:pt x="575017" y="160020"/>
                  </a:lnTo>
                  <a:lnTo>
                    <a:pt x="569277" y="150698"/>
                  </a:lnTo>
                  <a:lnTo>
                    <a:pt x="569277" y="300990"/>
                  </a:lnTo>
                  <a:lnTo>
                    <a:pt x="569214" y="312420"/>
                  </a:lnTo>
                  <a:lnTo>
                    <a:pt x="564261" y="361950"/>
                  </a:lnTo>
                  <a:lnTo>
                    <a:pt x="548728" y="412750"/>
                  </a:lnTo>
                  <a:lnTo>
                    <a:pt x="542010" y="426720"/>
                  </a:lnTo>
                  <a:lnTo>
                    <a:pt x="538327" y="434340"/>
                  </a:lnTo>
                  <a:lnTo>
                    <a:pt x="534403" y="441960"/>
                  </a:lnTo>
                  <a:lnTo>
                    <a:pt x="530288" y="448310"/>
                  </a:lnTo>
                  <a:lnTo>
                    <a:pt x="525945" y="455930"/>
                  </a:lnTo>
                  <a:lnTo>
                    <a:pt x="501269" y="487680"/>
                  </a:lnTo>
                  <a:lnTo>
                    <a:pt x="490080" y="499110"/>
                  </a:lnTo>
                  <a:lnTo>
                    <a:pt x="484225" y="505460"/>
                  </a:lnTo>
                  <a:lnTo>
                    <a:pt x="452564" y="529590"/>
                  </a:lnTo>
                  <a:lnTo>
                    <a:pt x="445795" y="534670"/>
                  </a:lnTo>
                  <a:lnTo>
                    <a:pt x="431863" y="542290"/>
                  </a:lnTo>
                  <a:lnTo>
                    <a:pt x="417461" y="549910"/>
                  </a:lnTo>
                  <a:lnTo>
                    <a:pt x="410108" y="553720"/>
                  </a:lnTo>
                  <a:lnTo>
                    <a:pt x="395109" y="558800"/>
                  </a:lnTo>
                  <a:lnTo>
                    <a:pt x="387477" y="562610"/>
                  </a:lnTo>
                  <a:lnTo>
                    <a:pt x="379755" y="563880"/>
                  </a:lnTo>
                  <a:lnTo>
                    <a:pt x="364159" y="568960"/>
                  </a:lnTo>
                  <a:lnTo>
                    <a:pt x="332333" y="574040"/>
                  </a:lnTo>
                  <a:lnTo>
                    <a:pt x="324294" y="574040"/>
                  </a:lnTo>
                  <a:lnTo>
                    <a:pt x="316242" y="575310"/>
                  </a:lnTo>
                  <a:lnTo>
                    <a:pt x="300126" y="575310"/>
                  </a:lnTo>
                  <a:lnTo>
                    <a:pt x="292061" y="574040"/>
                  </a:lnTo>
                  <a:lnTo>
                    <a:pt x="284010" y="574040"/>
                  </a:lnTo>
                  <a:lnTo>
                    <a:pt x="275996" y="572770"/>
                  </a:lnTo>
                  <a:lnTo>
                    <a:pt x="268008" y="572770"/>
                  </a:lnTo>
                  <a:lnTo>
                    <a:pt x="260045" y="570230"/>
                  </a:lnTo>
                  <a:lnTo>
                    <a:pt x="244259" y="567690"/>
                  </a:lnTo>
                  <a:lnTo>
                    <a:pt x="205968" y="554990"/>
                  </a:lnTo>
                  <a:lnTo>
                    <a:pt x="198551" y="551180"/>
                  </a:lnTo>
                  <a:lnTo>
                    <a:pt x="191249" y="548640"/>
                  </a:lnTo>
                  <a:lnTo>
                    <a:pt x="176974" y="541020"/>
                  </a:lnTo>
                  <a:lnTo>
                    <a:pt x="170014" y="535940"/>
                  </a:lnTo>
                  <a:lnTo>
                    <a:pt x="163182" y="532130"/>
                  </a:lnTo>
                  <a:lnTo>
                    <a:pt x="156476" y="527050"/>
                  </a:lnTo>
                  <a:lnTo>
                    <a:pt x="149923" y="523240"/>
                  </a:lnTo>
                  <a:lnTo>
                    <a:pt x="143510" y="518160"/>
                  </a:lnTo>
                  <a:lnTo>
                    <a:pt x="137248" y="513080"/>
                  </a:lnTo>
                  <a:lnTo>
                    <a:pt x="131152" y="508000"/>
                  </a:lnTo>
                  <a:lnTo>
                    <a:pt x="125222" y="501650"/>
                  </a:lnTo>
                  <a:lnTo>
                    <a:pt x="119456" y="496570"/>
                  </a:lnTo>
                  <a:lnTo>
                    <a:pt x="113868" y="490220"/>
                  </a:lnTo>
                  <a:lnTo>
                    <a:pt x="108458" y="483870"/>
                  </a:lnTo>
                  <a:lnTo>
                    <a:pt x="103238" y="478790"/>
                  </a:lnTo>
                  <a:lnTo>
                    <a:pt x="98209" y="472440"/>
                  </a:lnTo>
                  <a:lnTo>
                    <a:pt x="93370" y="464820"/>
                  </a:lnTo>
                  <a:lnTo>
                    <a:pt x="88734" y="458470"/>
                  </a:lnTo>
                  <a:lnTo>
                    <a:pt x="84302" y="452120"/>
                  </a:lnTo>
                  <a:lnTo>
                    <a:pt x="80073" y="444500"/>
                  </a:lnTo>
                  <a:lnTo>
                    <a:pt x="76060" y="438150"/>
                  </a:lnTo>
                  <a:lnTo>
                    <a:pt x="72275" y="430530"/>
                  </a:lnTo>
                  <a:lnTo>
                    <a:pt x="68694" y="422910"/>
                  </a:lnTo>
                  <a:lnTo>
                    <a:pt x="65341" y="415290"/>
                  </a:lnTo>
                  <a:lnTo>
                    <a:pt x="62217" y="408940"/>
                  </a:lnTo>
                  <a:lnTo>
                    <a:pt x="59321" y="401320"/>
                  </a:lnTo>
                  <a:lnTo>
                    <a:pt x="56654" y="393700"/>
                  </a:lnTo>
                  <a:lnTo>
                    <a:pt x="54229" y="384810"/>
                  </a:lnTo>
                  <a:lnTo>
                    <a:pt x="52031" y="377190"/>
                  </a:lnTo>
                  <a:lnTo>
                    <a:pt x="44678" y="337820"/>
                  </a:lnTo>
                  <a:lnTo>
                    <a:pt x="43205" y="308610"/>
                  </a:lnTo>
                  <a:lnTo>
                    <a:pt x="43332" y="300990"/>
                  </a:lnTo>
                  <a:lnTo>
                    <a:pt x="48399" y="256540"/>
                  </a:lnTo>
                  <a:lnTo>
                    <a:pt x="50114" y="248920"/>
                  </a:lnTo>
                  <a:lnTo>
                    <a:pt x="52070" y="240030"/>
                  </a:lnTo>
                  <a:lnTo>
                    <a:pt x="65405" y="201930"/>
                  </a:lnTo>
                  <a:lnTo>
                    <a:pt x="72351" y="187960"/>
                  </a:lnTo>
                  <a:lnTo>
                    <a:pt x="76149" y="180340"/>
                  </a:lnTo>
                  <a:lnTo>
                    <a:pt x="80162" y="172720"/>
                  </a:lnTo>
                  <a:lnTo>
                    <a:pt x="84391" y="166370"/>
                  </a:lnTo>
                  <a:lnTo>
                    <a:pt x="88823" y="158750"/>
                  </a:lnTo>
                  <a:lnTo>
                    <a:pt x="113982" y="127000"/>
                  </a:lnTo>
                  <a:lnTo>
                    <a:pt x="119570" y="121920"/>
                  </a:lnTo>
                  <a:lnTo>
                    <a:pt x="125336" y="115570"/>
                  </a:lnTo>
                  <a:lnTo>
                    <a:pt x="156616" y="90170"/>
                  </a:lnTo>
                  <a:lnTo>
                    <a:pt x="163322" y="86360"/>
                  </a:lnTo>
                  <a:lnTo>
                    <a:pt x="170154" y="81280"/>
                  </a:lnTo>
                  <a:lnTo>
                    <a:pt x="184200" y="73660"/>
                  </a:lnTo>
                  <a:lnTo>
                    <a:pt x="198704" y="66040"/>
                  </a:lnTo>
                  <a:lnTo>
                    <a:pt x="206108" y="63500"/>
                  </a:lnTo>
                  <a:lnTo>
                    <a:pt x="213614" y="59690"/>
                  </a:lnTo>
                  <a:lnTo>
                    <a:pt x="236613" y="52070"/>
                  </a:lnTo>
                  <a:lnTo>
                    <a:pt x="244424" y="50800"/>
                  </a:lnTo>
                  <a:lnTo>
                    <a:pt x="252285" y="48260"/>
                  </a:lnTo>
                  <a:lnTo>
                    <a:pt x="276161" y="44450"/>
                  </a:lnTo>
                  <a:lnTo>
                    <a:pt x="284175" y="44450"/>
                  </a:lnTo>
                  <a:lnTo>
                    <a:pt x="292227" y="43180"/>
                  </a:lnTo>
                  <a:lnTo>
                    <a:pt x="324459" y="43180"/>
                  </a:lnTo>
                  <a:lnTo>
                    <a:pt x="364312" y="49530"/>
                  </a:lnTo>
                  <a:lnTo>
                    <a:pt x="372148" y="52070"/>
                  </a:lnTo>
                  <a:lnTo>
                    <a:pt x="379920" y="53340"/>
                  </a:lnTo>
                  <a:lnTo>
                    <a:pt x="395249" y="58420"/>
                  </a:lnTo>
                  <a:lnTo>
                    <a:pt x="402805" y="62230"/>
                  </a:lnTo>
                  <a:lnTo>
                    <a:pt x="410260" y="64770"/>
                  </a:lnTo>
                  <a:lnTo>
                    <a:pt x="417614" y="68580"/>
                  </a:lnTo>
                  <a:lnTo>
                    <a:pt x="424865" y="71120"/>
                  </a:lnTo>
                  <a:lnTo>
                    <a:pt x="432003" y="74930"/>
                  </a:lnTo>
                  <a:lnTo>
                    <a:pt x="439026" y="80010"/>
                  </a:lnTo>
                  <a:lnTo>
                    <a:pt x="445922" y="83820"/>
                  </a:lnTo>
                  <a:lnTo>
                    <a:pt x="452691" y="87630"/>
                  </a:lnTo>
                  <a:lnTo>
                    <a:pt x="484352" y="113030"/>
                  </a:lnTo>
                  <a:lnTo>
                    <a:pt x="490194" y="119380"/>
                  </a:lnTo>
                  <a:lnTo>
                    <a:pt x="495871" y="124460"/>
                  </a:lnTo>
                  <a:lnTo>
                    <a:pt x="521500" y="156210"/>
                  </a:lnTo>
                  <a:lnTo>
                    <a:pt x="530364" y="170180"/>
                  </a:lnTo>
                  <a:lnTo>
                    <a:pt x="534492" y="176530"/>
                  </a:lnTo>
                  <a:lnTo>
                    <a:pt x="538391" y="184150"/>
                  </a:lnTo>
                  <a:lnTo>
                    <a:pt x="542086" y="190500"/>
                  </a:lnTo>
                  <a:lnTo>
                    <a:pt x="545553" y="198120"/>
                  </a:lnTo>
                  <a:lnTo>
                    <a:pt x="559447" y="236220"/>
                  </a:lnTo>
                  <a:lnTo>
                    <a:pt x="561530" y="245110"/>
                  </a:lnTo>
                  <a:lnTo>
                    <a:pt x="563372" y="252730"/>
                  </a:lnTo>
                  <a:lnTo>
                    <a:pt x="568909" y="293370"/>
                  </a:lnTo>
                  <a:lnTo>
                    <a:pt x="569277" y="300990"/>
                  </a:lnTo>
                  <a:lnTo>
                    <a:pt x="569277" y="150698"/>
                  </a:lnTo>
                  <a:lnTo>
                    <a:pt x="568769" y="149860"/>
                  </a:lnTo>
                  <a:lnTo>
                    <a:pt x="565492" y="143510"/>
                  </a:lnTo>
                  <a:lnTo>
                    <a:pt x="558596" y="133350"/>
                  </a:lnTo>
                  <a:lnTo>
                    <a:pt x="535432" y="102870"/>
                  </a:lnTo>
                  <a:lnTo>
                    <a:pt x="531241" y="99060"/>
                  </a:lnTo>
                  <a:lnTo>
                    <a:pt x="522541" y="90170"/>
                  </a:lnTo>
                  <a:lnTo>
                    <a:pt x="489394" y="60960"/>
                  </a:lnTo>
                  <a:lnTo>
                    <a:pt x="463384" y="43180"/>
                  </a:lnTo>
                  <a:lnTo>
                    <a:pt x="457987" y="39370"/>
                  </a:lnTo>
                  <a:lnTo>
                    <a:pt x="446976" y="34290"/>
                  </a:lnTo>
                  <a:lnTo>
                    <a:pt x="441388" y="30480"/>
                  </a:lnTo>
                  <a:lnTo>
                    <a:pt x="424294" y="22860"/>
                  </a:lnTo>
                  <a:lnTo>
                    <a:pt x="412635" y="19050"/>
                  </a:lnTo>
                  <a:lnTo>
                    <a:pt x="406742" y="16510"/>
                  </a:lnTo>
                  <a:lnTo>
                    <a:pt x="394830" y="12700"/>
                  </a:lnTo>
                  <a:lnTo>
                    <a:pt x="388823" y="10160"/>
                  </a:lnTo>
                  <a:lnTo>
                    <a:pt x="352120" y="2540"/>
                  </a:lnTo>
                  <a:lnTo>
                    <a:pt x="339712" y="1270"/>
                  </a:lnTo>
                  <a:lnTo>
                    <a:pt x="333476" y="0"/>
                  </a:lnTo>
                  <a:lnTo>
                    <a:pt x="283451" y="0"/>
                  </a:lnTo>
                  <a:lnTo>
                    <a:pt x="277215" y="1270"/>
                  </a:lnTo>
                  <a:lnTo>
                    <a:pt x="264782" y="2540"/>
                  </a:lnTo>
                  <a:lnTo>
                    <a:pt x="258584" y="2540"/>
                  </a:lnTo>
                  <a:lnTo>
                    <a:pt x="240144" y="6350"/>
                  </a:lnTo>
                  <a:lnTo>
                    <a:pt x="227977" y="10160"/>
                  </a:lnTo>
                  <a:lnTo>
                    <a:pt x="221932" y="11430"/>
                  </a:lnTo>
                  <a:lnTo>
                    <a:pt x="209969" y="15240"/>
                  </a:lnTo>
                  <a:lnTo>
                    <a:pt x="204050" y="16510"/>
                  </a:lnTo>
                  <a:lnTo>
                    <a:pt x="175133" y="29210"/>
                  </a:lnTo>
                  <a:lnTo>
                    <a:pt x="169506" y="31750"/>
                  </a:lnTo>
                  <a:lnTo>
                    <a:pt x="158419" y="38100"/>
                  </a:lnTo>
                  <a:lnTo>
                    <a:pt x="152971" y="40640"/>
                  </a:lnTo>
                  <a:lnTo>
                    <a:pt x="111848" y="69850"/>
                  </a:lnTo>
                  <a:lnTo>
                    <a:pt x="97701" y="82550"/>
                  </a:lnTo>
                  <a:lnTo>
                    <a:pt x="93167" y="86360"/>
                  </a:lnTo>
                  <a:lnTo>
                    <a:pt x="84353" y="95250"/>
                  </a:lnTo>
                  <a:lnTo>
                    <a:pt x="80086" y="100330"/>
                  </a:lnTo>
                  <a:lnTo>
                    <a:pt x="71831" y="109220"/>
                  </a:lnTo>
                  <a:lnTo>
                    <a:pt x="46113" y="146050"/>
                  </a:lnTo>
                  <a:lnTo>
                    <a:pt x="39712" y="156210"/>
                  </a:lnTo>
                  <a:lnTo>
                    <a:pt x="36690" y="161290"/>
                  </a:lnTo>
                  <a:lnTo>
                    <a:pt x="30962" y="172720"/>
                  </a:lnTo>
                  <a:lnTo>
                    <a:pt x="28282" y="179070"/>
                  </a:lnTo>
                  <a:lnTo>
                    <a:pt x="23253" y="190500"/>
                  </a:lnTo>
                  <a:lnTo>
                    <a:pt x="20916" y="196850"/>
                  </a:lnTo>
                  <a:lnTo>
                    <a:pt x="16598" y="208280"/>
                  </a:lnTo>
                  <a:lnTo>
                    <a:pt x="11023" y="226060"/>
                  </a:lnTo>
                  <a:lnTo>
                    <a:pt x="2387" y="269240"/>
                  </a:lnTo>
                  <a:lnTo>
                    <a:pt x="0" y="300990"/>
                  </a:lnTo>
                  <a:lnTo>
                    <a:pt x="101" y="320040"/>
                  </a:lnTo>
                  <a:lnTo>
                    <a:pt x="3759" y="358140"/>
                  </a:lnTo>
                  <a:lnTo>
                    <a:pt x="8724" y="382270"/>
                  </a:lnTo>
                  <a:lnTo>
                    <a:pt x="11950" y="394970"/>
                  </a:lnTo>
                  <a:lnTo>
                    <a:pt x="13754" y="401320"/>
                  </a:lnTo>
                  <a:lnTo>
                    <a:pt x="17716" y="412750"/>
                  </a:lnTo>
                  <a:lnTo>
                    <a:pt x="19875" y="419100"/>
                  </a:lnTo>
                  <a:lnTo>
                    <a:pt x="24561" y="430530"/>
                  </a:lnTo>
                  <a:lnTo>
                    <a:pt x="27076" y="436880"/>
                  </a:lnTo>
                  <a:lnTo>
                    <a:pt x="32461" y="448310"/>
                  </a:lnTo>
                  <a:lnTo>
                    <a:pt x="35331" y="453390"/>
                  </a:lnTo>
                  <a:lnTo>
                    <a:pt x="41402" y="464820"/>
                  </a:lnTo>
                  <a:lnTo>
                    <a:pt x="44602" y="469900"/>
                  </a:lnTo>
                  <a:lnTo>
                    <a:pt x="66052" y="501650"/>
                  </a:lnTo>
                  <a:lnTo>
                    <a:pt x="74015" y="510540"/>
                  </a:lnTo>
                  <a:lnTo>
                    <a:pt x="78143" y="515620"/>
                  </a:lnTo>
                  <a:lnTo>
                    <a:pt x="86690" y="524510"/>
                  </a:lnTo>
                  <a:lnTo>
                    <a:pt x="91097" y="529590"/>
                  </a:lnTo>
                  <a:lnTo>
                    <a:pt x="100190" y="538480"/>
                  </a:lnTo>
                  <a:lnTo>
                    <a:pt x="104863" y="542290"/>
                  </a:lnTo>
                  <a:lnTo>
                    <a:pt x="114465" y="551180"/>
                  </a:lnTo>
                  <a:lnTo>
                    <a:pt x="119392" y="554990"/>
                  </a:lnTo>
                  <a:lnTo>
                    <a:pt x="129463" y="562610"/>
                  </a:lnTo>
                  <a:lnTo>
                    <a:pt x="134607" y="565150"/>
                  </a:lnTo>
                  <a:lnTo>
                    <a:pt x="145122" y="572770"/>
                  </a:lnTo>
                  <a:lnTo>
                    <a:pt x="150482" y="575310"/>
                  </a:lnTo>
                  <a:lnTo>
                    <a:pt x="161391" y="581660"/>
                  </a:lnTo>
                  <a:lnTo>
                    <a:pt x="166928" y="585470"/>
                  </a:lnTo>
                  <a:lnTo>
                    <a:pt x="183908" y="593090"/>
                  </a:lnTo>
                  <a:lnTo>
                    <a:pt x="195478" y="598170"/>
                  </a:lnTo>
                  <a:lnTo>
                    <a:pt x="201345" y="599440"/>
                  </a:lnTo>
                  <a:lnTo>
                    <a:pt x="213194" y="604520"/>
                  </a:lnTo>
                  <a:lnTo>
                    <a:pt x="219176" y="605790"/>
                  </a:lnTo>
                  <a:lnTo>
                    <a:pt x="231241" y="609600"/>
                  </a:lnTo>
                  <a:lnTo>
                    <a:pt x="255739" y="614680"/>
                  </a:lnTo>
                  <a:lnTo>
                    <a:pt x="268135" y="615950"/>
                  </a:lnTo>
                  <a:lnTo>
                    <a:pt x="274345" y="617220"/>
                  </a:lnTo>
                  <a:lnTo>
                    <a:pt x="286829" y="618490"/>
                  </a:lnTo>
                  <a:lnTo>
                    <a:pt x="324358" y="618490"/>
                  </a:lnTo>
                  <a:lnTo>
                    <a:pt x="330606" y="617220"/>
                  </a:lnTo>
                  <a:lnTo>
                    <a:pt x="343065" y="615950"/>
                  </a:lnTo>
                  <a:lnTo>
                    <a:pt x="349275" y="615950"/>
                  </a:lnTo>
                  <a:lnTo>
                    <a:pt x="386041" y="608330"/>
                  </a:lnTo>
                  <a:lnTo>
                    <a:pt x="398068" y="604520"/>
                  </a:lnTo>
                  <a:lnTo>
                    <a:pt x="404012" y="601980"/>
                  </a:lnTo>
                  <a:lnTo>
                    <a:pt x="415798" y="598170"/>
                  </a:lnTo>
                  <a:lnTo>
                    <a:pt x="433120" y="590550"/>
                  </a:lnTo>
                  <a:lnTo>
                    <a:pt x="449973" y="582930"/>
                  </a:lnTo>
                  <a:lnTo>
                    <a:pt x="455472" y="579120"/>
                  </a:lnTo>
                  <a:lnTo>
                    <a:pt x="461949" y="575310"/>
                  </a:lnTo>
                  <a:lnTo>
                    <a:pt x="466280" y="572770"/>
                  </a:lnTo>
                  <a:lnTo>
                    <a:pt x="471589" y="570230"/>
                  </a:lnTo>
                  <a:lnTo>
                    <a:pt x="481990" y="562610"/>
                  </a:lnTo>
                  <a:lnTo>
                    <a:pt x="515975" y="534670"/>
                  </a:lnTo>
                  <a:lnTo>
                    <a:pt x="524929" y="525780"/>
                  </a:lnTo>
                  <a:lnTo>
                    <a:pt x="529259" y="521970"/>
                  </a:lnTo>
                  <a:lnTo>
                    <a:pt x="537667" y="511810"/>
                  </a:lnTo>
                  <a:lnTo>
                    <a:pt x="541718" y="506730"/>
                  </a:lnTo>
                  <a:lnTo>
                    <a:pt x="549541" y="497840"/>
                  </a:lnTo>
                  <a:lnTo>
                    <a:pt x="553288" y="492760"/>
                  </a:lnTo>
                  <a:lnTo>
                    <a:pt x="560501" y="482600"/>
                  </a:lnTo>
                  <a:lnTo>
                    <a:pt x="563943" y="476250"/>
                  </a:lnTo>
                  <a:lnTo>
                    <a:pt x="570496" y="466090"/>
                  </a:lnTo>
                  <a:lnTo>
                    <a:pt x="573620" y="461010"/>
                  </a:lnTo>
                  <a:lnTo>
                    <a:pt x="579513" y="449580"/>
                  </a:lnTo>
                  <a:lnTo>
                    <a:pt x="582282" y="443230"/>
                  </a:lnTo>
                  <a:lnTo>
                    <a:pt x="587502" y="431800"/>
                  </a:lnTo>
                  <a:lnTo>
                    <a:pt x="589927" y="426720"/>
                  </a:lnTo>
                  <a:lnTo>
                    <a:pt x="594423" y="414020"/>
                  </a:lnTo>
                  <a:lnTo>
                    <a:pt x="596493" y="408940"/>
                  </a:lnTo>
                  <a:lnTo>
                    <a:pt x="606348" y="372110"/>
                  </a:lnTo>
                  <a:lnTo>
                    <a:pt x="611695" y="334010"/>
                  </a:lnTo>
                  <a:lnTo>
                    <a:pt x="612470" y="321310"/>
                  </a:lnTo>
                  <a:lnTo>
                    <a:pt x="612660" y="314960"/>
                  </a:lnTo>
                  <a:close/>
                </a:path>
              </a:pathLst>
            </a:custGeom>
            <a:solidFill>
              <a:srgbClr val="040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15035" y="4154691"/>
              <a:ext cx="273050" cy="183515"/>
            </a:xfrm>
            <a:custGeom>
              <a:avLst/>
              <a:gdLst/>
              <a:ahLst/>
              <a:cxnLst/>
              <a:rect l="l" t="t" r="r" b="b"/>
              <a:pathLst>
                <a:path w="273050" h="183514">
                  <a:moveTo>
                    <a:pt x="95519" y="183013"/>
                  </a:moveTo>
                  <a:lnTo>
                    <a:pt x="3208" y="74077"/>
                  </a:lnTo>
                  <a:lnTo>
                    <a:pt x="0" y="60437"/>
                  </a:lnTo>
                  <a:lnTo>
                    <a:pt x="1121" y="53381"/>
                  </a:lnTo>
                  <a:lnTo>
                    <a:pt x="27621" y="34010"/>
                  </a:lnTo>
                  <a:lnTo>
                    <a:pt x="34603" y="35144"/>
                  </a:lnTo>
                  <a:lnTo>
                    <a:pt x="37853" y="36364"/>
                  </a:lnTo>
                  <a:lnTo>
                    <a:pt x="43874" y="40112"/>
                  </a:lnTo>
                  <a:lnTo>
                    <a:pt x="46415" y="42497"/>
                  </a:lnTo>
                  <a:lnTo>
                    <a:pt x="99615" y="116861"/>
                  </a:lnTo>
                  <a:lnTo>
                    <a:pt x="231193" y="4273"/>
                  </a:lnTo>
                  <a:lnTo>
                    <a:pt x="234226" y="2574"/>
                  </a:lnTo>
                  <a:lnTo>
                    <a:pt x="240960" y="396"/>
                  </a:lnTo>
                  <a:lnTo>
                    <a:pt x="244405" y="0"/>
                  </a:lnTo>
                  <a:lnTo>
                    <a:pt x="251451" y="592"/>
                  </a:lnTo>
                  <a:lnTo>
                    <a:pt x="254784" y="1558"/>
                  </a:lnTo>
                  <a:lnTo>
                    <a:pt x="261070" y="4830"/>
                  </a:lnTo>
                  <a:lnTo>
                    <a:pt x="263784" y="7012"/>
                  </a:lnTo>
                  <a:lnTo>
                    <a:pt x="266068" y="9739"/>
                  </a:lnTo>
                  <a:lnTo>
                    <a:pt x="268353" y="12467"/>
                  </a:lnTo>
                  <a:lnTo>
                    <a:pt x="270035" y="15533"/>
                  </a:lnTo>
                  <a:lnTo>
                    <a:pt x="272192" y="22341"/>
                  </a:lnTo>
                  <a:lnTo>
                    <a:pt x="272584" y="25825"/>
                  </a:lnTo>
                  <a:lnTo>
                    <a:pt x="271999" y="32949"/>
                  </a:lnTo>
                  <a:lnTo>
                    <a:pt x="112597" y="176378"/>
                  </a:lnTo>
                  <a:lnTo>
                    <a:pt x="99198" y="182701"/>
                  </a:lnTo>
                  <a:lnTo>
                    <a:pt x="95519" y="1830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56081" y="6427088"/>
              <a:ext cx="612775" cy="618490"/>
            </a:xfrm>
            <a:custGeom>
              <a:avLst/>
              <a:gdLst/>
              <a:ahLst/>
              <a:cxnLst/>
              <a:rect l="l" t="t" r="r" b="b"/>
              <a:pathLst>
                <a:path w="612775" h="618490">
                  <a:moveTo>
                    <a:pt x="519506" y="302653"/>
                  </a:moveTo>
                  <a:lnTo>
                    <a:pt x="514070" y="260845"/>
                  </a:lnTo>
                  <a:lnTo>
                    <a:pt x="500659" y="220929"/>
                  </a:lnTo>
                  <a:lnTo>
                    <a:pt x="479806" y="184416"/>
                  </a:lnTo>
                  <a:lnTo>
                    <a:pt x="452297" y="152717"/>
                  </a:lnTo>
                  <a:lnTo>
                    <a:pt x="419214" y="127050"/>
                  </a:lnTo>
                  <a:lnTo>
                    <a:pt x="381800" y="108407"/>
                  </a:lnTo>
                  <a:lnTo>
                    <a:pt x="341515" y="97497"/>
                  </a:lnTo>
                  <a:lnTo>
                    <a:pt x="313817" y="94729"/>
                  </a:lnTo>
                  <a:lnTo>
                    <a:pt x="299885" y="94729"/>
                  </a:lnTo>
                  <a:lnTo>
                    <a:pt x="258533" y="100241"/>
                  </a:lnTo>
                  <a:lnTo>
                    <a:pt x="219036" y="113792"/>
                  </a:lnTo>
                  <a:lnTo>
                    <a:pt x="182918" y="134874"/>
                  </a:lnTo>
                  <a:lnTo>
                    <a:pt x="151561" y="162674"/>
                  </a:lnTo>
                  <a:lnTo>
                    <a:pt x="126161" y="196126"/>
                  </a:lnTo>
                  <a:lnTo>
                    <a:pt x="107721" y="233934"/>
                  </a:lnTo>
                  <a:lnTo>
                    <a:pt x="96926" y="274662"/>
                  </a:lnTo>
                  <a:lnTo>
                    <a:pt x="94195" y="302653"/>
                  </a:lnTo>
                  <a:lnTo>
                    <a:pt x="94195" y="316725"/>
                  </a:lnTo>
                  <a:lnTo>
                    <a:pt x="99644" y="358533"/>
                  </a:lnTo>
                  <a:lnTo>
                    <a:pt x="113042" y="398449"/>
                  </a:lnTo>
                  <a:lnTo>
                    <a:pt x="133908" y="434962"/>
                  </a:lnTo>
                  <a:lnTo>
                    <a:pt x="161404" y="466661"/>
                  </a:lnTo>
                  <a:lnTo>
                    <a:pt x="194500" y="492328"/>
                  </a:lnTo>
                  <a:lnTo>
                    <a:pt x="231902" y="510971"/>
                  </a:lnTo>
                  <a:lnTo>
                    <a:pt x="272199" y="521881"/>
                  </a:lnTo>
                  <a:lnTo>
                    <a:pt x="299885" y="524649"/>
                  </a:lnTo>
                  <a:lnTo>
                    <a:pt x="313817" y="524649"/>
                  </a:lnTo>
                  <a:lnTo>
                    <a:pt x="355168" y="519137"/>
                  </a:lnTo>
                  <a:lnTo>
                    <a:pt x="394665" y="505587"/>
                  </a:lnTo>
                  <a:lnTo>
                    <a:pt x="430796" y="484505"/>
                  </a:lnTo>
                  <a:lnTo>
                    <a:pt x="462153" y="456704"/>
                  </a:lnTo>
                  <a:lnTo>
                    <a:pt x="487540" y="423252"/>
                  </a:lnTo>
                  <a:lnTo>
                    <a:pt x="505993" y="385445"/>
                  </a:lnTo>
                  <a:lnTo>
                    <a:pt x="516788" y="344716"/>
                  </a:lnTo>
                  <a:lnTo>
                    <a:pt x="519506" y="316725"/>
                  </a:lnTo>
                  <a:lnTo>
                    <a:pt x="519506" y="309689"/>
                  </a:lnTo>
                  <a:lnTo>
                    <a:pt x="519506" y="302653"/>
                  </a:lnTo>
                  <a:close/>
                </a:path>
                <a:path w="612775" h="618490">
                  <a:moveTo>
                    <a:pt x="612648" y="314960"/>
                  </a:moveTo>
                  <a:lnTo>
                    <a:pt x="606666" y="247650"/>
                  </a:lnTo>
                  <a:lnTo>
                    <a:pt x="588568" y="189230"/>
                  </a:lnTo>
                  <a:lnTo>
                    <a:pt x="577964" y="166370"/>
                  </a:lnTo>
                  <a:lnTo>
                    <a:pt x="575005" y="160020"/>
                  </a:lnTo>
                  <a:lnTo>
                    <a:pt x="569264" y="150672"/>
                  </a:lnTo>
                  <a:lnTo>
                    <a:pt x="569264" y="300990"/>
                  </a:lnTo>
                  <a:lnTo>
                    <a:pt x="569214" y="312420"/>
                  </a:lnTo>
                  <a:lnTo>
                    <a:pt x="564261" y="361950"/>
                  </a:lnTo>
                  <a:lnTo>
                    <a:pt x="548728" y="412750"/>
                  </a:lnTo>
                  <a:lnTo>
                    <a:pt x="542010" y="426720"/>
                  </a:lnTo>
                  <a:lnTo>
                    <a:pt x="538314" y="434340"/>
                  </a:lnTo>
                  <a:lnTo>
                    <a:pt x="534403" y="441960"/>
                  </a:lnTo>
                  <a:lnTo>
                    <a:pt x="530275" y="448310"/>
                  </a:lnTo>
                  <a:lnTo>
                    <a:pt x="525945" y="455930"/>
                  </a:lnTo>
                  <a:lnTo>
                    <a:pt x="501269" y="487680"/>
                  </a:lnTo>
                  <a:lnTo>
                    <a:pt x="490080" y="499110"/>
                  </a:lnTo>
                  <a:lnTo>
                    <a:pt x="484225" y="505460"/>
                  </a:lnTo>
                  <a:lnTo>
                    <a:pt x="452564" y="529590"/>
                  </a:lnTo>
                  <a:lnTo>
                    <a:pt x="445782" y="534670"/>
                  </a:lnTo>
                  <a:lnTo>
                    <a:pt x="431863" y="542290"/>
                  </a:lnTo>
                  <a:lnTo>
                    <a:pt x="417461" y="549910"/>
                  </a:lnTo>
                  <a:lnTo>
                    <a:pt x="410095" y="553720"/>
                  </a:lnTo>
                  <a:lnTo>
                    <a:pt x="395097" y="558800"/>
                  </a:lnTo>
                  <a:lnTo>
                    <a:pt x="387464" y="562610"/>
                  </a:lnTo>
                  <a:lnTo>
                    <a:pt x="379755" y="563880"/>
                  </a:lnTo>
                  <a:lnTo>
                    <a:pt x="364147" y="568960"/>
                  </a:lnTo>
                  <a:lnTo>
                    <a:pt x="332333" y="574040"/>
                  </a:lnTo>
                  <a:lnTo>
                    <a:pt x="324294" y="574040"/>
                  </a:lnTo>
                  <a:lnTo>
                    <a:pt x="316230" y="575310"/>
                  </a:lnTo>
                  <a:lnTo>
                    <a:pt x="300113" y="575310"/>
                  </a:lnTo>
                  <a:lnTo>
                    <a:pt x="292061" y="574040"/>
                  </a:lnTo>
                  <a:lnTo>
                    <a:pt x="284010" y="574040"/>
                  </a:lnTo>
                  <a:lnTo>
                    <a:pt x="275996" y="572770"/>
                  </a:lnTo>
                  <a:lnTo>
                    <a:pt x="267995" y="572770"/>
                  </a:lnTo>
                  <a:lnTo>
                    <a:pt x="260045" y="570230"/>
                  </a:lnTo>
                  <a:lnTo>
                    <a:pt x="244259" y="567690"/>
                  </a:lnTo>
                  <a:lnTo>
                    <a:pt x="205968" y="554990"/>
                  </a:lnTo>
                  <a:lnTo>
                    <a:pt x="198551" y="551180"/>
                  </a:lnTo>
                  <a:lnTo>
                    <a:pt x="191249" y="548640"/>
                  </a:lnTo>
                  <a:lnTo>
                    <a:pt x="176974" y="541020"/>
                  </a:lnTo>
                  <a:lnTo>
                    <a:pt x="170014" y="535940"/>
                  </a:lnTo>
                  <a:lnTo>
                    <a:pt x="163169" y="532130"/>
                  </a:lnTo>
                  <a:lnTo>
                    <a:pt x="156476" y="527050"/>
                  </a:lnTo>
                  <a:lnTo>
                    <a:pt x="149923" y="523240"/>
                  </a:lnTo>
                  <a:lnTo>
                    <a:pt x="143510" y="518160"/>
                  </a:lnTo>
                  <a:lnTo>
                    <a:pt x="137248" y="513080"/>
                  </a:lnTo>
                  <a:lnTo>
                    <a:pt x="131152" y="508000"/>
                  </a:lnTo>
                  <a:lnTo>
                    <a:pt x="125222" y="501650"/>
                  </a:lnTo>
                  <a:lnTo>
                    <a:pt x="119456" y="496570"/>
                  </a:lnTo>
                  <a:lnTo>
                    <a:pt x="113868" y="490220"/>
                  </a:lnTo>
                  <a:lnTo>
                    <a:pt x="108458" y="483870"/>
                  </a:lnTo>
                  <a:lnTo>
                    <a:pt x="103238" y="478790"/>
                  </a:lnTo>
                  <a:lnTo>
                    <a:pt x="98209" y="472440"/>
                  </a:lnTo>
                  <a:lnTo>
                    <a:pt x="93370" y="464820"/>
                  </a:lnTo>
                  <a:lnTo>
                    <a:pt x="88734" y="458470"/>
                  </a:lnTo>
                  <a:lnTo>
                    <a:pt x="84302" y="452120"/>
                  </a:lnTo>
                  <a:lnTo>
                    <a:pt x="80073" y="444500"/>
                  </a:lnTo>
                  <a:lnTo>
                    <a:pt x="76060" y="438150"/>
                  </a:lnTo>
                  <a:lnTo>
                    <a:pt x="72263" y="430530"/>
                  </a:lnTo>
                  <a:lnTo>
                    <a:pt x="68694" y="422910"/>
                  </a:lnTo>
                  <a:lnTo>
                    <a:pt x="65341" y="415290"/>
                  </a:lnTo>
                  <a:lnTo>
                    <a:pt x="62217" y="408940"/>
                  </a:lnTo>
                  <a:lnTo>
                    <a:pt x="59321" y="401320"/>
                  </a:lnTo>
                  <a:lnTo>
                    <a:pt x="56654" y="393700"/>
                  </a:lnTo>
                  <a:lnTo>
                    <a:pt x="54229" y="384810"/>
                  </a:lnTo>
                  <a:lnTo>
                    <a:pt x="52031" y="377190"/>
                  </a:lnTo>
                  <a:lnTo>
                    <a:pt x="44678" y="337820"/>
                  </a:lnTo>
                  <a:lnTo>
                    <a:pt x="43205" y="308610"/>
                  </a:lnTo>
                  <a:lnTo>
                    <a:pt x="43332" y="300990"/>
                  </a:lnTo>
                  <a:lnTo>
                    <a:pt x="48399" y="256540"/>
                  </a:lnTo>
                  <a:lnTo>
                    <a:pt x="50114" y="248920"/>
                  </a:lnTo>
                  <a:lnTo>
                    <a:pt x="52070" y="240030"/>
                  </a:lnTo>
                  <a:lnTo>
                    <a:pt x="65405" y="201930"/>
                  </a:lnTo>
                  <a:lnTo>
                    <a:pt x="72339" y="187960"/>
                  </a:lnTo>
                  <a:lnTo>
                    <a:pt x="76136" y="180340"/>
                  </a:lnTo>
                  <a:lnTo>
                    <a:pt x="80149" y="172720"/>
                  </a:lnTo>
                  <a:lnTo>
                    <a:pt x="84391" y="166370"/>
                  </a:lnTo>
                  <a:lnTo>
                    <a:pt x="88823" y="158750"/>
                  </a:lnTo>
                  <a:lnTo>
                    <a:pt x="113982" y="127000"/>
                  </a:lnTo>
                  <a:lnTo>
                    <a:pt x="119570" y="121920"/>
                  </a:lnTo>
                  <a:lnTo>
                    <a:pt x="125336" y="115570"/>
                  </a:lnTo>
                  <a:lnTo>
                    <a:pt x="156616" y="90170"/>
                  </a:lnTo>
                  <a:lnTo>
                    <a:pt x="163309" y="86360"/>
                  </a:lnTo>
                  <a:lnTo>
                    <a:pt x="170141" y="81280"/>
                  </a:lnTo>
                  <a:lnTo>
                    <a:pt x="184200" y="73660"/>
                  </a:lnTo>
                  <a:lnTo>
                    <a:pt x="198691" y="66040"/>
                  </a:lnTo>
                  <a:lnTo>
                    <a:pt x="206108" y="63500"/>
                  </a:lnTo>
                  <a:lnTo>
                    <a:pt x="213614" y="59690"/>
                  </a:lnTo>
                  <a:lnTo>
                    <a:pt x="236613" y="52070"/>
                  </a:lnTo>
                  <a:lnTo>
                    <a:pt x="244424" y="50800"/>
                  </a:lnTo>
                  <a:lnTo>
                    <a:pt x="252285" y="48260"/>
                  </a:lnTo>
                  <a:lnTo>
                    <a:pt x="276161" y="44450"/>
                  </a:lnTo>
                  <a:lnTo>
                    <a:pt x="284175" y="44450"/>
                  </a:lnTo>
                  <a:lnTo>
                    <a:pt x="292214" y="43180"/>
                  </a:lnTo>
                  <a:lnTo>
                    <a:pt x="324446" y="43180"/>
                  </a:lnTo>
                  <a:lnTo>
                    <a:pt x="364299" y="49530"/>
                  </a:lnTo>
                  <a:lnTo>
                    <a:pt x="372148" y="52070"/>
                  </a:lnTo>
                  <a:lnTo>
                    <a:pt x="379920" y="53340"/>
                  </a:lnTo>
                  <a:lnTo>
                    <a:pt x="395249" y="58420"/>
                  </a:lnTo>
                  <a:lnTo>
                    <a:pt x="402793" y="62230"/>
                  </a:lnTo>
                  <a:lnTo>
                    <a:pt x="410248" y="64770"/>
                  </a:lnTo>
                  <a:lnTo>
                    <a:pt x="417601" y="68580"/>
                  </a:lnTo>
                  <a:lnTo>
                    <a:pt x="424865" y="71120"/>
                  </a:lnTo>
                  <a:lnTo>
                    <a:pt x="432003" y="74930"/>
                  </a:lnTo>
                  <a:lnTo>
                    <a:pt x="439026" y="80010"/>
                  </a:lnTo>
                  <a:lnTo>
                    <a:pt x="445922" y="83820"/>
                  </a:lnTo>
                  <a:lnTo>
                    <a:pt x="452691" y="87630"/>
                  </a:lnTo>
                  <a:lnTo>
                    <a:pt x="484339" y="113030"/>
                  </a:lnTo>
                  <a:lnTo>
                    <a:pt x="490194" y="119380"/>
                  </a:lnTo>
                  <a:lnTo>
                    <a:pt x="495871" y="124460"/>
                  </a:lnTo>
                  <a:lnTo>
                    <a:pt x="521500" y="156210"/>
                  </a:lnTo>
                  <a:lnTo>
                    <a:pt x="530364" y="170180"/>
                  </a:lnTo>
                  <a:lnTo>
                    <a:pt x="534479" y="176530"/>
                  </a:lnTo>
                  <a:lnTo>
                    <a:pt x="538391" y="184150"/>
                  </a:lnTo>
                  <a:lnTo>
                    <a:pt x="542086" y="190500"/>
                  </a:lnTo>
                  <a:lnTo>
                    <a:pt x="545541" y="198120"/>
                  </a:lnTo>
                  <a:lnTo>
                    <a:pt x="559447" y="236220"/>
                  </a:lnTo>
                  <a:lnTo>
                    <a:pt x="561530" y="245110"/>
                  </a:lnTo>
                  <a:lnTo>
                    <a:pt x="563359" y="252730"/>
                  </a:lnTo>
                  <a:lnTo>
                    <a:pt x="568896" y="293370"/>
                  </a:lnTo>
                  <a:lnTo>
                    <a:pt x="569264" y="300990"/>
                  </a:lnTo>
                  <a:lnTo>
                    <a:pt x="569264" y="150672"/>
                  </a:lnTo>
                  <a:lnTo>
                    <a:pt x="568769" y="149860"/>
                  </a:lnTo>
                  <a:lnTo>
                    <a:pt x="565480" y="143510"/>
                  </a:lnTo>
                  <a:lnTo>
                    <a:pt x="558584" y="133350"/>
                  </a:lnTo>
                  <a:lnTo>
                    <a:pt x="535432" y="102870"/>
                  </a:lnTo>
                  <a:lnTo>
                    <a:pt x="531228" y="99060"/>
                  </a:lnTo>
                  <a:lnTo>
                    <a:pt x="522541" y="90170"/>
                  </a:lnTo>
                  <a:lnTo>
                    <a:pt x="489394" y="60960"/>
                  </a:lnTo>
                  <a:lnTo>
                    <a:pt x="463384" y="43180"/>
                  </a:lnTo>
                  <a:lnTo>
                    <a:pt x="457974" y="39370"/>
                  </a:lnTo>
                  <a:lnTo>
                    <a:pt x="446976" y="34290"/>
                  </a:lnTo>
                  <a:lnTo>
                    <a:pt x="441388" y="30480"/>
                  </a:lnTo>
                  <a:lnTo>
                    <a:pt x="424281" y="22860"/>
                  </a:lnTo>
                  <a:lnTo>
                    <a:pt x="412635" y="19050"/>
                  </a:lnTo>
                  <a:lnTo>
                    <a:pt x="406742" y="16510"/>
                  </a:lnTo>
                  <a:lnTo>
                    <a:pt x="394830" y="12700"/>
                  </a:lnTo>
                  <a:lnTo>
                    <a:pt x="388823" y="10160"/>
                  </a:lnTo>
                  <a:lnTo>
                    <a:pt x="352120" y="2540"/>
                  </a:lnTo>
                  <a:lnTo>
                    <a:pt x="339699" y="1270"/>
                  </a:lnTo>
                  <a:lnTo>
                    <a:pt x="333476" y="0"/>
                  </a:lnTo>
                  <a:lnTo>
                    <a:pt x="283451" y="0"/>
                  </a:lnTo>
                  <a:lnTo>
                    <a:pt x="277215" y="1270"/>
                  </a:lnTo>
                  <a:lnTo>
                    <a:pt x="264782" y="2540"/>
                  </a:lnTo>
                  <a:lnTo>
                    <a:pt x="258584" y="2540"/>
                  </a:lnTo>
                  <a:lnTo>
                    <a:pt x="240131" y="6350"/>
                  </a:lnTo>
                  <a:lnTo>
                    <a:pt x="227965" y="10160"/>
                  </a:lnTo>
                  <a:lnTo>
                    <a:pt x="221932" y="11430"/>
                  </a:lnTo>
                  <a:lnTo>
                    <a:pt x="209969" y="15240"/>
                  </a:lnTo>
                  <a:lnTo>
                    <a:pt x="204050" y="16510"/>
                  </a:lnTo>
                  <a:lnTo>
                    <a:pt x="175120" y="29210"/>
                  </a:lnTo>
                  <a:lnTo>
                    <a:pt x="169494" y="31750"/>
                  </a:lnTo>
                  <a:lnTo>
                    <a:pt x="158407" y="38100"/>
                  </a:lnTo>
                  <a:lnTo>
                    <a:pt x="152958" y="40640"/>
                  </a:lnTo>
                  <a:lnTo>
                    <a:pt x="111836" y="69850"/>
                  </a:lnTo>
                  <a:lnTo>
                    <a:pt x="97701" y="82550"/>
                  </a:lnTo>
                  <a:lnTo>
                    <a:pt x="93154" y="86360"/>
                  </a:lnTo>
                  <a:lnTo>
                    <a:pt x="84340" y="95250"/>
                  </a:lnTo>
                  <a:lnTo>
                    <a:pt x="80073" y="100330"/>
                  </a:lnTo>
                  <a:lnTo>
                    <a:pt x="71818" y="109220"/>
                  </a:lnTo>
                  <a:lnTo>
                    <a:pt x="46101" y="146050"/>
                  </a:lnTo>
                  <a:lnTo>
                    <a:pt x="39712" y="156210"/>
                  </a:lnTo>
                  <a:lnTo>
                    <a:pt x="36677" y="161290"/>
                  </a:lnTo>
                  <a:lnTo>
                    <a:pt x="30962" y="172720"/>
                  </a:lnTo>
                  <a:lnTo>
                    <a:pt x="28270" y="179070"/>
                  </a:lnTo>
                  <a:lnTo>
                    <a:pt x="23241" y="190500"/>
                  </a:lnTo>
                  <a:lnTo>
                    <a:pt x="20904" y="196850"/>
                  </a:lnTo>
                  <a:lnTo>
                    <a:pt x="16586" y="208280"/>
                  </a:lnTo>
                  <a:lnTo>
                    <a:pt x="11023" y="226060"/>
                  </a:lnTo>
                  <a:lnTo>
                    <a:pt x="2374" y="269240"/>
                  </a:lnTo>
                  <a:lnTo>
                    <a:pt x="0" y="300990"/>
                  </a:lnTo>
                  <a:lnTo>
                    <a:pt x="101" y="320040"/>
                  </a:lnTo>
                  <a:lnTo>
                    <a:pt x="3746" y="358140"/>
                  </a:lnTo>
                  <a:lnTo>
                    <a:pt x="8712" y="382270"/>
                  </a:lnTo>
                  <a:lnTo>
                    <a:pt x="11950" y="394970"/>
                  </a:lnTo>
                  <a:lnTo>
                    <a:pt x="13741" y="401320"/>
                  </a:lnTo>
                  <a:lnTo>
                    <a:pt x="17703" y="412750"/>
                  </a:lnTo>
                  <a:lnTo>
                    <a:pt x="19875" y="419100"/>
                  </a:lnTo>
                  <a:lnTo>
                    <a:pt x="24561" y="430530"/>
                  </a:lnTo>
                  <a:lnTo>
                    <a:pt x="27076" y="436880"/>
                  </a:lnTo>
                  <a:lnTo>
                    <a:pt x="32461" y="448310"/>
                  </a:lnTo>
                  <a:lnTo>
                    <a:pt x="35331" y="453390"/>
                  </a:lnTo>
                  <a:lnTo>
                    <a:pt x="41389" y="464820"/>
                  </a:lnTo>
                  <a:lnTo>
                    <a:pt x="44589" y="469900"/>
                  </a:lnTo>
                  <a:lnTo>
                    <a:pt x="66040" y="501650"/>
                  </a:lnTo>
                  <a:lnTo>
                    <a:pt x="74015" y="510540"/>
                  </a:lnTo>
                  <a:lnTo>
                    <a:pt x="78143" y="515620"/>
                  </a:lnTo>
                  <a:lnTo>
                    <a:pt x="86690" y="524510"/>
                  </a:lnTo>
                  <a:lnTo>
                    <a:pt x="91097" y="529590"/>
                  </a:lnTo>
                  <a:lnTo>
                    <a:pt x="100190" y="538480"/>
                  </a:lnTo>
                  <a:lnTo>
                    <a:pt x="104863" y="542290"/>
                  </a:lnTo>
                  <a:lnTo>
                    <a:pt x="114465" y="551180"/>
                  </a:lnTo>
                  <a:lnTo>
                    <a:pt x="119380" y="554990"/>
                  </a:lnTo>
                  <a:lnTo>
                    <a:pt x="129463" y="562610"/>
                  </a:lnTo>
                  <a:lnTo>
                    <a:pt x="134607" y="565150"/>
                  </a:lnTo>
                  <a:lnTo>
                    <a:pt x="145122" y="572770"/>
                  </a:lnTo>
                  <a:lnTo>
                    <a:pt x="150469" y="575310"/>
                  </a:lnTo>
                  <a:lnTo>
                    <a:pt x="161378" y="581660"/>
                  </a:lnTo>
                  <a:lnTo>
                    <a:pt x="166928" y="585470"/>
                  </a:lnTo>
                  <a:lnTo>
                    <a:pt x="183896" y="593090"/>
                  </a:lnTo>
                  <a:lnTo>
                    <a:pt x="195478" y="598170"/>
                  </a:lnTo>
                  <a:lnTo>
                    <a:pt x="201333" y="599440"/>
                  </a:lnTo>
                  <a:lnTo>
                    <a:pt x="213182" y="604520"/>
                  </a:lnTo>
                  <a:lnTo>
                    <a:pt x="219163" y="605790"/>
                  </a:lnTo>
                  <a:lnTo>
                    <a:pt x="231241" y="609600"/>
                  </a:lnTo>
                  <a:lnTo>
                    <a:pt x="255739" y="614680"/>
                  </a:lnTo>
                  <a:lnTo>
                    <a:pt x="268122" y="615950"/>
                  </a:lnTo>
                  <a:lnTo>
                    <a:pt x="274345" y="617220"/>
                  </a:lnTo>
                  <a:lnTo>
                    <a:pt x="286816" y="618490"/>
                  </a:lnTo>
                  <a:lnTo>
                    <a:pt x="324358" y="618490"/>
                  </a:lnTo>
                  <a:lnTo>
                    <a:pt x="330606" y="617220"/>
                  </a:lnTo>
                  <a:lnTo>
                    <a:pt x="343065" y="615950"/>
                  </a:lnTo>
                  <a:lnTo>
                    <a:pt x="349262" y="615950"/>
                  </a:lnTo>
                  <a:lnTo>
                    <a:pt x="386041" y="608330"/>
                  </a:lnTo>
                  <a:lnTo>
                    <a:pt x="398056" y="604520"/>
                  </a:lnTo>
                  <a:lnTo>
                    <a:pt x="404012" y="601980"/>
                  </a:lnTo>
                  <a:lnTo>
                    <a:pt x="415798" y="598170"/>
                  </a:lnTo>
                  <a:lnTo>
                    <a:pt x="433120" y="590550"/>
                  </a:lnTo>
                  <a:lnTo>
                    <a:pt x="449961" y="582930"/>
                  </a:lnTo>
                  <a:lnTo>
                    <a:pt x="455460" y="579120"/>
                  </a:lnTo>
                  <a:lnTo>
                    <a:pt x="461949" y="575310"/>
                  </a:lnTo>
                  <a:lnTo>
                    <a:pt x="466280" y="572770"/>
                  </a:lnTo>
                  <a:lnTo>
                    <a:pt x="471576" y="570230"/>
                  </a:lnTo>
                  <a:lnTo>
                    <a:pt x="481977" y="562610"/>
                  </a:lnTo>
                  <a:lnTo>
                    <a:pt x="515962" y="534670"/>
                  </a:lnTo>
                  <a:lnTo>
                    <a:pt x="524916" y="525780"/>
                  </a:lnTo>
                  <a:lnTo>
                    <a:pt x="529259" y="521970"/>
                  </a:lnTo>
                  <a:lnTo>
                    <a:pt x="537667" y="511810"/>
                  </a:lnTo>
                  <a:lnTo>
                    <a:pt x="541718" y="506730"/>
                  </a:lnTo>
                  <a:lnTo>
                    <a:pt x="549529" y="497840"/>
                  </a:lnTo>
                  <a:lnTo>
                    <a:pt x="553288" y="492760"/>
                  </a:lnTo>
                  <a:lnTo>
                    <a:pt x="560489" y="482600"/>
                  </a:lnTo>
                  <a:lnTo>
                    <a:pt x="563930" y="476250"/>
                  </a:lnTo>
                  <a:lnTo>
                    <a:pt x="570496" y="466090"/>
                  </a:lnTo>
                  <a:lnTo>
                    <a:pt x="573608" y="461010"/>
                  </a:lnTo>
                  <a:lnTo>
                    <a:pt x="579501" y="449580"/>
                  </a:lnTo>
                  <a:lnTo>
                    <a:pt x="582282" y="443230"/>
                  </a:lnTo>
                  <a:lnTo>
                    <a:pt x="587489" y="431800"/>
                  </a:lnTo>
                  <a:lnTo>
                    <a:pt x="589915" y="426720"/>
                  </a:lnTo>
                  <a:lnTo>
                    <a:pt x="594423" y="414020"/>
                  </a:lnTo>
                  <a:lnTo>
                    <a:pt x="596493" y="408940"/>
                  </a:lnTo>
                  <a:lnTo>
                    <a:pt x="606348" y="372110"/>
                  </a:lnTo>
                  <a:lnTo>
                    <a:pt x="611695" y="334010"/>
                  </a:lnTo>
                  <a:lnTo>
                    <a:pt x="612457" y="321310"/>
                  </a:lnTo>
                  <a:lnTo>
                    <a:pt x="612648" y="314960"/>
                  </a:lnTo>
                  <a:close/>
                </a:path>
              </a:pathLst>
            </a:custGeom>
            <a:solidFill>
              <a:srgbClr val="040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26638" y="6656123"/>
              <a:ext cx="273050" cy="183515"/>
            </a:xfrm>
            <a:custGeom>
              <a:avLst/>
              <a:gdLst/>
              <a:ahLst/>
              <a:cxnLst/>
              <a:rect l="l" t="t" r="r" b="b"/>
              <a:pathLst>
                <a:path w="273050" h="183515">
                  <a:moveTo>
                    <a:pt x="95519" y="183013"/>
                  </a:moveTo>
                  <a:lnTo>
                    <a:pt x="3208" y="74077"/>
                  </a:lnTo>
                  <a:lnTo>
                    <a:pt x="0" y="60437"/>
                  </a:lnTo>
                  <a:lnTo>
                    <a:pt x="1121" y="53381"/>
                  </a:lnTo>
                  <a:lnTo>
                    <a:pt x="27621" y="34010"/>
                  </a:lnTo>
                  <a:lnTo>
                    <a:pt x="34603" y="35144"/>
                  </a:lnTo>
                  <a:lnTo>
                    <a:pt x="37853" y="36364"/>
                  </a:lnTo>
                  <a:lnTo>
                    <a:pt x="43874" y="40112"/>
                  </a:lnTo>
                  <a:lnTo>
                    <a:pt x="46415" y="42497"/>
                  </a:lnTo>
                  <a:lnTo>
                    <a:pt x="99615" y="116861"/>
                  </a:lnTo>
                  <a:lnTo>
                    <a:pt x="231193" y="4273"/>
                  </a:lnTo>
                  <a:lnTo>
                    <a:pt x="234226" y="2574"/>
                  </a:lnTo>
                  <a:lnTo>
                    <a:pt x="240960" y="396"/>
                  </a:lnTo>
                  <a:lnTo>
                    <a:pt x="244405" y="0"/>
                  </a:lnTo>
                  <a:lnTo>
                    <a:pt x="251451" y="592"/>
                  </a:lnTo>
                  <a:lnTo>
                    <a:pt x="254784" y="1558"/>
                  </a:lnTo>
                  <a:lnTo>
                    <a:pt x="261070" y="4830"/>
                  </a:lnTo>
                  <a:lnTo>
                    <a:pt x="263784" y="7012"/>
                  </a:lnTo>
                  <a:lnTo>
                    <a:pt x="266068" y="9739"/>
                  </a:lnTo>
                  <a:lnTo>
                    <a:pt x="268353" y="12467"/>
                  </a:lnTo>
                  <a:lnTo>
                    <a:pt x="270035" y="15533"/>
                  </a:lnTo>
                  <a:lnTo>
                    <a:pt x="272192" y="22341"/>
                  </a:lnTo>
                  <a:lnTo>
                    <a:pt x="272584" y="25825"/>
                  </a:lnTo>
                  <a:lnTo>
                    <a:pt x="271999" y="32949"/>
                  </a:lnTo>
                  <a:lnTo>
                    <a:pt x="112597" y="176378"/>
                  </a:lnTo>
                  <a:lnTo>
                    <a:pt x="99198" y="182701"/>
                  </a:lnTo>
                  <a:lnTo>
                    <a:pt x="95519" y="1830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56081" y="7477111"/>
              <a:ext cx="612775" cy="618490"/>
            </a:xfrm>
            <a:custGeom>
              <a:avLst/>
              <a:gdLst/>
              <a:ahLst/>
              <a:cxnLst/>
              <a:rect l="l" t="t" r="r" b="b"/>
              <a:pathLst>
                <a:path w="612775" h="618490">
                  <a:moveTo>
                    <a:pt x="519506" y="302653"/>
                  </a:moveTo>
                  <a:lnTo>
                    <a:pt x="514070" y="260845"/>
                  </a:lnTo>
                  <a:lnTo>
                    <a:pt x="500659" y="220929"/>
                  </a:lnTo>
                  <a:lnTo>
                    <a:pt x="479806" y="184416"/>
                  </a:lnTo>
                  <a:lnTo>
                    <a:pt x="452297" y="152717"/>
                  </a:lnTo>
                  <a:lnTo>
                    <a:pt x="419214" y="127050"/>
                  </a:lnTo>
                  <a:lnTo>
                    <a:pt x="381800" y="108407"/>
                  </a:lnTo>
                  <a:lnTo>
                    <a:pt x="341515" y="97497"/>
                  </a:lnTo>
                  <a:lnTo>
                    <a:pt x="313817" y="94742"/>
                  </a:lnTo>
                  <a:lnTo>
                    <a:pt x="299885" y="94742"/>
                  </a:lnTo>
                  <a:lnTo>
                    <a:pt x="258533" y="100241"/>
                  </a:lnTo>
                  <a:lnTo>
                    <a:pt x="219036" y="113792"/>
                  </a:lnTo>
                  <a:lnTo>
                    <a:pt x="182918" y="134874"/>
                  </a:lnTo>
                  <a:lnTo>
                    <a:pt x="151561" y="162674"/>
                  </a:lnTo>
                  <a:lnTo>
                    <a:pt x="126161" y="196126"/>
                  </a:lnTo>
                  <a:lnTo>
                    <a:pt x="107721" y="233934"/>
                  </a:lnTo>
                  <a:lnTo>
                    <a:pt x="96926" y="274662"/>
                  </a:lnTo>
                  <a:lnTo>
                    <a:pt x="94195" y="302653"/>
                  </a:lnTo>
                  <a:lnTo>
                    <a:pt x="94195" y="316725"/>
                  </a:lnTo>
                  <a:lnTo>
                    <a:pt x="99644" y="358533"/>
                  </a:lnTo>
                  <a:lnTo>
                    <a:pt x="113042" y="398449"/>
                  </a:lnTo>
                  <a:lnTo>
                    <a:pt x="133908" y="434962"/>
                  </a:lnTo>
                  <a:lnTo>
                    <a:pt x="161404" y="466661"/>
                  </a:lnTo>
                  <a:lnTo>
                    <a:pt x="194500" y="492328"/>
                  </a:lnTo>
                  <a:lnTo>
                    <a:pt x="231902" y="510971"/>
                  </a:lnTo>
                  <a:lnTo>
                    <a:pt x="272199" y="521893"/>
                  </a:lnTo>
                  <a:lnTo>
                    <a:pt x="299885" y="524649"/>
                  </a:lnTo>
                  <a:lnTo>
                    <a:pt x="313817" y="524649"/>
                  </a:lnTo>
                  <a:lnTo>
                    <a:pt x="355168" y="519137"/>
                  </a:lnTo>
                  <a:lnTo>
                    <a:pt x="394665" y="505587"/>
                  </a:lnTo>
                  <a:lnTo>
                    <a:pt x="430796" y="484505"/>
                  </a:lnTo>
                  <a:lnTo>
                    <a:pt x="462153" y="456704"/>
                  </a:lnTo>
                  <a:lnTo>
                    <a:pt x="487540" y="423252"/>
                  </a:lnTo>
                  <a:lnTo>
                    <a:pt x="505993" y="385445"/>
                  </a:lnTo>
                  <a:lnTo>
                    <a:pt x="516788" y="344716"/>
                  </a:lnTo>
                  <a:lnTo>
                    <a:pt x="519506" y="316725"/>
                  </a:lnTo>
                  <a:lnTo>
                    <a:pt x="519506" y="309689"/>
                  </a:lnTo>
                  <a:lnTo>
                    <a:pt x="519506" y="302653"/>
                  </a:lnTo>
                  <a:close/>
                </a:path>
                <a:path w="612775" h="618490">
                  <a:moveTo>
                    <a:pt x="612648" y="314960"/>
                  </a:moveTo>
                  <a:lnTo>
                    <a:pt x="606666" y="247650"/>
                  </a:lnTo>
                  <a:lnTo>
                    <a:pt x="588568" y="189230"/>
                  </a:lnTo>
                  <a:lnTo>
                    <a:pt x="577964" y="166370"/>
                  </a:lnTo>
                  <a:lnTo>
                    <a:pt x="575005" y="160020"/>
                  </a:lnTo>
                  <a:lnTo>
                    <a:pt x="569264" y="150672"/>
                  </a:lnTo>
                  <a:lnTo>
                    <a:pt x="569264" y="300990"/>
                  </a:lnTo>
                  <a:lnTo>
                    <a:pt x="569214" y="312420"/>
                  </a:lnTo>
                  <a:lnTo>
                    <a:pt x="564261" y="361950"/>
                  </a:lnTo>
                  <a:lnTo>
                    <a:pt x="548728" y="412750"/>
                  </a:lnTo>
                  <a:lnTo>
                    <a:pt x="542010" y="426720"/>
                  </a:lnTo>
                  <a:lnTo>
                    <a:pt x="538314" y="434340"/>
                  </a:lnTo>
                  <a:lnTo>
                    <a:pt x="534403" y="441960"/>
                  </a:lnTo>
                  <a:lnTo>
                    <a:pt x="530275" y="448310"/>
                  </a:lnTo>
                  <a:lnTo>
                    <a:pt x="525945" y="455930"/>
                  </a:lnTo>
                  <a:lnTo>
                    <a:pt x="501269" y="487680"/>
                  </a:lnTo>
                  <a:lnTo>
                    <a:pt x="490080" y="499110"/>
                  </a:lnTo>
                  <a:lnTo>
                    <a:pt x="484225" y="505460"/>
                  </a:lnTo>
                  <a:lnTo>
                    <a:pt x="452564" y="529590"/>
                  </a:lnTo>
                  <a:lnTo>
                    <a:pt x="445782" y="534670"/>
                  </a:lnTo>
                  <a:lnTo>
                    <a:pt x="431863" y="542290"/>
                  </a:lnTo>
                  <a:lnTo>
                    <a:pt x="417461" y="549910"/>
                  </a:lnTo>
                  <a:lnTo>
                    <a:pt x="410095" y="553720"/>
                  </a:lnTo>
                  <a:lnTo>
                    <a:pt x="395097" y="558800"/>
                  </a:lnTo>
                  <a:lnTo>
                    <a:pt x="387464" y="562610"/>
                  </a:lnTo>
                  <a:lnTo>
                    <a:pt x="379755" y="563880"/>
                  </a:lnTo>
                  <a:lnTo>
                    <a:pt x="364147" y="568960"/>
                  </a:lnTo>
                  <a:lnTo>
                    <a:pt x="332333" y="574040"/>
                  </a:lnTo>
                  <a:lnTo>
                    <a:pt x="324294" y="574040"/>
                  </a:lnTo>
                  <a:lnTo>
                    <a:pt x="316230" y="575310"/>
                  </a:lnTo>
                  <a:lnTo>
                    <a:pt x="300113" y="575310"/>
                  </a:lnTo>
                  <a:lnTo>
                    <a:pt x="292061" y="574040"/>
                  </a:lnTo>
                  <a:lnTo>
                    <a:pt x="284010" y="574040"/>
                  </a:lnTo>
                  <a:lnTo>
                    <a:pt x="275996" y="572770"/>
                  </a:lnTo>
                  <a:lnTo>
                    <a:pt x="267995" y="572770"/>
                  </a:lnTo>
                  <a:lnTo>
                    <a:pt x="260045" y="570230"/>
                  </a:lnTo>
                  <a:lnTo>
                    <a:pt x="244259" y="567690"/>
                  </a:lnTo>
                  <a:lnTo>
                    <a:pt x="205968" y="554990"/>
                  </a:lnTo>
                  <a:lnTo>
                    <a:pt x="198551" y="551180"/>
                  </a:lnTo>
                  <a:lnTo>
                    <a:pt x="191249" y="548640"/>
                  </a:lnTo>
                  <a:lnTo>
                    <a:pt x="176974" y="541020"/>
                  </a:lnTo>
                  <a:lnTo>
                    <a:pt x="170014" y="535940"/>
                  </a:lnTo>
                  <a:lnTo>
                    <a:pt x="163169" y="532130"/>
                  </a:lnTo>
                  <a:lnTo>
                    <a:pt x="156476" y="527050"/>
                  </a:lnTo>
                  <a:lnTo>
                    <a:pt x="149923" y="523240"/>
                  </a:lnTo>
                  <a:lnTo>
                    <a:pt x="143510" y="518160"/>
                  </a:lnTo>
                  <a:lnTo>
                    <a:pt x="137248" y="513080"/>
                  </a:lnTo>
                  <a:lnTo>
                    <a:pt x="131152" y="508000"/>
                  </a:lnTo>
                  <a:lnTo>
                    <a:pt x="125222" y="501650"/>
                  </a:lnTo>
                  <a:lnTo>
                    <a:pt x="119456" y="496570"/>
                  </a:lnTo>
                  <a:lnTo>
                    <a:pt x="113868" y="490220"/>
                  </a:lnTo>
                  <a:lnTo>
                    <a:pt x="108458" y="483870"/>
                  </a:lnTo>
                  <a:lnTo>
                    <a:pt x="103238" y="478790"/>
                  </a:lnTo>
                  <a:lnTo>
                    <a:pt x="98209" y="472440"/>
                  </a:lnTo>
                  <a:lnTo>
                    <a:pt x="93370" y="464820"/>
                  </a:lnTo>
                  <a:lnTo>
                    <a:pt x="88734" y="458470"/>
                  </a:lnTo>
                  <a:lnTo>
                    <a:pt x="84302" y="452120"/>
                  </a:lnTo>
                  <a:lnTo>
                    <a:pt x="80073" y="444500"/>
                  </a:lnTo>
                  <a:lnTo>
                    <a:pt x="76060" y="438150"/>
                  </a:lnTo>
                  <a:lnTo>
                    <a:pt x="72263" y="430530"/>
                  </a:lnTo>
                  <a:lnTo>
                    <a:pt x="68694" y="422910"/>
                  </a:lnTo>
                  <a:lnTo>
                    <a:pt x="65341" y="415290"/>
                  </a:lnTo>
                  <a:lnTo>
                    <a:pt x="62217" y="408940"/>
                  </a:lnTo>
                  <a:lnTo>
                    <a:pt x="59321" y="401320"/>
                  </a:lnTo>
                  <a:lnTo>
                    <a:pt x="56654" y="393700"/>
                  </a:lnTo>
                  <a:lnTo>
                    <a:pt x="54229" y="384810"/>
                  </a:lnTo>
                  <a:lnTo>
                    <a:pt x="52031" y="377190"/>
                  </a:lnTo>
                  <a:lnTo>
                    <a:pt x="44678" y="337820"/>
                  </a:lnTo>
                  <a:lnTo>
                    <a:pt x="43205" y="308610"/>
                  </a:lnTo>
                  <a:lnTo>
                    <a:pt x="43332" y="300990"/>
                  </a:lnTo>
                  <a:lnTo>
                    <a:pt x="48399" y="256540"/>
                  </a:lnTo>
                  <a:lnTo>
                    <a:pt x="50114" y="248920"/>
                  </a:lnTo>
                  <a:lnTo>
                    <a:pt x="52070" y="240030"/>
                  </a:lnTo>
                  <a:lnTo>
                    <a:pt x="65405" y="201930"/>
                  </a:lnTo>
                  <a:lnTo>
                    <a:pt x="72339" y="187960"/>
                  </a:lnTo>
                  <a:lnTo>
                    <a:pt x="76136" y="180340"/>
                  </a:lnTo>
                  <a:lnTo>
                    <a:pt x="80149" y="172720"/>
                  </a:lnTo>
                  <a:lnTo>
                    <a:pt x="84391" y="166370"/>
                  </a:lnTo>
                  <a:lnTo>
                    <a:pt x="88823" y="158750"/>
                  </a:lnTo>
                  <a:lnTo>
                    <a:pt x="113982" y="127000"/>
                  </a:lnTo>
                  <a:lnTo>
                    <a:pt x="119570" y="121920"/>
                  </a:lnTo>
                  <a:lnTo>
                    <a:pt x="125336" y="115570"/>
                  </a:lnTo>
                  <a:lnTo>
                    <a:pt x="156616" y="90170"/>
                  </a:lnTo>
                  <a:lnTo>
                    <a:pt x="163309" y="86360"/>
                  </a:lnTo>
                  <a:lnTo>
                    <a:pt x="170141" y="81280"/>
                  </a:lnTo>
                  <a:lnTo>
                    <a:pt x="184200" y="73660"/>
                  </a:lnTo>
                  <a:lnTo>
                    <a:pt x="198691" y="66040"/>
                  </a:lnTo>
                  <a:lnTo>
                    <a:pt x="206108" y="63500"/>
                  </a:lnTo>
                  <a:lnTo>
                    <a:pt x="213614" y="59690"/>
                  </a:lnTo>
                  <a:lnTo>
                    <a:pt x="236613" y="52070"/>
                  </a:lnTo>
                  <a:lnTo>
                    <a:pt x="244424" y="50800"/>
                  </a:lnTo>
                  <a:lnTo>
                    <a:pt x="252285" y="48260"/>
                  </a:lnTo>
                  <a:lnTo>
                    <a:pt x="276161" y="44450"/>
                  </a:lnTo>
                  <a:lnTo>
                    <a:pt x="284175" y="44450"/>
                  </a:lnTo>
                  <a:lnTo>
                    <a:pt x="292214" y="43180"/>
                  </a:lnTo>
                  <a:lnTo>
                    <a:pt x="324446" y="43180"/>
                  </a:lnTo>
                  <a:lnTo>
                    <a:pt x="364299" y="49530"/>
                  </a:lnTo>
                  <a:lnTo>
                    <a:pt x="372148" y="52070"/>
                  </a:lnTo>
                  <a:lnTo>
                    <a:pt x="379920" y="53340"/>
                  </a:lnTo>
                  <a:lnTo>
                    <a:pt x="395249" y="58420"/>
                  </a:lnTo>
                  <a:lnTo>
                    <a:pt x="402793" y="62230"/>
                  </a:lnTo>
                  <a:lnTo>
                    <a:pt x="410248" y="64770"/>
                  </a:lnTo>
                  <a:lnTo>
                    <a:pt x="417601" y="68580"/>
                  </a:lnTo>
                  <a:lnTo>
                    <a:pt x="424865" y="71120"/>
                  </a:lnTo>
                  <a:lnTo>
                    <a:pt x="432003" y="74930"/>
                  </a:lnTo>
                  <a:lnTo>
                    <a:pt x="439026" y="80010"/>
                  </a:lnTo>
                  <a:lnTo>
                    <a:pt x="445922" y="83820"/>
                  </a:lnTo>
                  <a:lnTo>
                    <a:pt x="452691" y="87630"/>
                  </a:lnTo>
                  <a:lnTo>
                    <a:pt x="484339" y="113030"/>
                  </a:lnTo>
                  <a:lnTo>
                    <a:pt x="490194" y="119380"/>
                  </a:lnTo>
                  <a:lnTo>
                    <a:pt x="495871" y="124460"/>
                  </a:lnTo>
                  <a:lnTo>
                    <a:pt x="521500" y="156210"/>
                  </a:lnTo>
                  <a:lnTo>
                    <a:pt x="530364" y="170180"/>
                  </a:lnTo>
                  <a:lnTo>
                    <a:pt x="534479" y="176530"/>
                  </a:lnTo>
                  <a:lnTo>
                    <a:pt x="538391" y="184150"/>
                  </a:lnTo>
                  <a:lnTo>
                    <a:pt x="542086" y="190500"/>
                  </a:lnTo>
                  <a:lnTo>
                    <a:pt x="545541" y="198120"/>
                  </a:lnTo>
                  <a:lnTo>
                    <a:pt x="559447" y="236220"/>
                  </a:lnTo>
                  <a:lnTo>
                    <a:pt x="561530" y="245110"/>
                  </a:lnTo>
                  <a:lnTo>
                    <a:pt x="563359" y="252730"/>
                  </a:lnTo>
                  <a:lnTo>
                    <a:pt x="568896" y="293370"/>
                  </a:lnTo>
                  <a:lnTo>
                    <a:pt x="569264" y="300990"/>
                  </a:lnTo>
                  <a:lnTo>
                    <a:pt x="569264" y="150672"/>
                  </a:lnTo>
                  <a:lnTo>
                    <a:pt x="568769" y="149860"/>
                  </a:lnTo>
                  <a:lnTo>
                    <a:pt x="565480" y="143510"/>
                  </a:lnTo>
                  <a:lnTo>
                    <a:pt x="558584" y="133350"/>
                  </a:lnTo>
                  <a:lnTo>
                    <a:pt x="535432" y="102870"/>
                  </a:lnTo>
                  <a:lnTo>
                    <a:pt x="531228" y="99060"/>
                  </a:lnTo>
                  <a:lnTo>
                    <a:pt x="522541" y="90170"/>
                  </a:lnTo>
                  <a:lnTo>
                    <a:pt x="489394" y="60960"/>
                  </a:lnTo>
                  <a:lnTo>
                    <a:pt x="463384" y="43180"/>
                  </a:lnTo>
                  <a:lnTo>
                    <a:pt x="457974" y="39370"/>
                  </a:lnTo>
                  <a:lnTo>
                    <a:pt x="446976" y="34290"/>
                  </a:lnTo>
                  <a:lnTo>
                    <a:pt x="441388" y="30480"/>
                  </a:lnTo>
                  <a:lnTo>
                    <a:pt x="424281" y="22860"/>
                  </a:lnTo>
                  <a:lnTo>
                    <a:pt x="412635" y="19050"/>
                  </a:lnTo>
                  <a:lnTo>
                    <a:pt x="406742" y="16510"/>
                  </a:lnTo>
                  <a:lnTo>
                    <a:pt x="394830" y="12700"/>
                  </a:lnTo>
                  <a:lnTo>
                    <a:pt x="388823" y="10160"/>
                  </a:lnTo>
                  <a:lnTo>
                    <a:pt x="352120" y="2540"/>
                  </a:lnTo>
                  <a:lnTo>
                    <a:pt x="339699" y="1270"/>
                  </a:lnTo>
                  <a:lnTo>
                    <a:pt x="333476" y="0"/>
                  </a:lnTo>
                  <a:lnTo>
                    <a:pt x="283451" y="0"/>
                  </a:lnTo>
                  <a:lnTo>
                    <a:pt x="277215" y="1270"/>
                  </a:lnTo>
                  <a:lnTo>
                    <a:pt x="264782" y="2540"/>
                  </a:lnTo>
                  <a:lnTo>
                    <a:pt x="258584" y="2540"/>
                  </a:lnTo>
                  <a:lnTo>
                    <a:pt x="240131" y="6350"/>
                  </a:lnTo>
                  <a:lnTo>
                    <a:pt x="227965" y="10160"/>
                  </a:lnTo>
                  <a:lnTo>
                    <a:pt x="221932" y="11430"/>
                  </a:lnTo>
                  <a:lnTo>
                    <a:pt x="209969" y="15240"/>
                  </a:lnTo>
                  <a:lnTo>
                    <a:pt x="204050" y="16510"/>
                  </a:lnTo>
                  <a:lnTo>
                    <a:pt x="175120" y="29210"/>
                  </a:lnTo>
                  <a:lnTo>
                    <a:pt x="169494" y="31750"/>
                  </a:lnTo>
                  <a:lnTo>
                    <a:pt x="158407" y="38100"/>
                  </a:lnTo>
                  <a:lnTo>
                    <a:pt x="152958" y="40640"/>
                  </a:lnTo>
                  <a:lnTo>
                    <a:pt x="111836" y="69850"/>
                  </a:lnTo>
                  <a:lnTo>
                    <a:pt x="97701" y="82550"/>
                  </a:lnTo>
                  <a:lnTo>
                    <a:pt x="93154" y="86360"/>
                  </a:lnTo>
                  <a:lnTo>
                    <a:pt x="84340" y="95250"/>
                  </a:lnTo>
                  <a:lnTo>
                    <a:pt x="80073" y="100330"/>
                  </a:lnTo>
                  <a:lnTo>
                    <a:pt x="71818" y="109220"/>
                  </a:lnTo>
                  <a:lnTo>
                    <a:pt x="46101" y="146050"/>
                  </a:lnTo>
                  <a:lnTo>
                    <a:pt x="39712" y="156210"/>
                  </a:lnTo>
                  <a:lnTo>
                    <a:pt x="36677" y="161290"/>
                  </a:lnTo>
                  <a:lnTo>
                    <a:pt x="30962" y="172720"/>
                  </a:lnTo>
                  <a:lnTo>
                    <a:pt x="28270" y="179070"/>
                  </a:lnTo>
                  <a:lnTo>
                    <a:pt x="23241" y="190500"/>
                  </a:lnTo>
                  <a:lnTo>
                    <a:pt x="20904" y="196850"/>
                  </a:lnTo>
                  <a:lnTo>
                    <a:pt x="16586" y="208280"/>
                  </a:lnTo>
                  <a:lnTo>
                    <a:pt x="11023" y="226060"/>
                  </a:lnTo>
                  <a:lnTo>
                    <a:pt x="2374" y="269240"/>
                  </a:lnTo>
                  <a:lnTo>
                    <a:pt x="0" y="300990"/>
                  </a:lnTo>
                  <a:lnTo>
                    <a:pt x="101" y="320040"/>
                  </a:lnTo>
                  <a:lnTo>
                    <a:pt x="3746" y="358140"/>
                  </a:lnTo>
                  <a:lnTo>
                    <a:pt x="8712" y="382270"/>
                  </a:lnTo>
                  <a:lnTo>
                    <a:pt x="11950" y="394970"/>
                  </a:lnTo>
                  <a:lnTo>
                    <a:pt x="13741" y="401320"/>
                  </a:lnTo>
                  <a:lnTo>
                    <a:pt x="17703" y="412750"/>
                  </a:lnTo>
                  <a:lnTo>
                    <a:pt x="19875" y="419100"/>
                  </a:lnTo>
                  <a:lnTo>
                    <a:pt x="24561" y="430530"/>
                  </a:lnTo>
                  <a:lnTo>
                    <a:pt x="27076" y="436880"/>
                  </a:lnTo>
                  <a:lnTo>
                    <a:pt x="32461" y="448310"/>
                  </a:lnTo>
                  <a:lnTo>
                    <a:pt x="35331" y="453390"/>
                  </a:lnTo>
                  <a:lnTo>
                    <a:pt x="41389" y="464820"/>
                  </a:lnTo>
                  <a:lnTo>
                    <a:pt x="44589" y="469900"/>
                  </a:lnTo>
                  <a:lnTo>
                    <a:pt x="66040" y="501650"/>
                  </a:lnTo>
                  <a:lnTo>
                    <a:pt x="74015" y="510540"/>
                  </a:lnTo>
                  <a:lnTo>
                    <a:pt x="78143" y="515620"/>
                  </a:lnTo>
                  <a:lnTo>
                    <a:pt x="86690" y="524510"/>
                  </a:lnTo>
                  <a:lnTo>
                    <a:pt x="91097" y="529590"/>
                  </a:lnTo>
                  <a:lnTo>
                    <a:pt x="100190" y="538480"/>
                  </a:lnTo>
                  <a:lnTo>
                    <a:pt x="104863" y="542290"/>
                  </a:lnTo>
                  <a:lnTo>
                    <a:pt x="114465" y="551180"/>
                  </a:lnTo>
                  <a:lnTo>
                    <a:pt x="119380" y="554990"/>
                  </a:lnTo>
                  <a:lnTo>
                    <a:pt x="129463" y="562610"/>
                  </a:lnTo>
                  <a:lnTo>
                    <a:pt x="134607" y="565150"/>
                  </a:lnTo>
                  <a:lnTo>
                    <a:pt x="145122" y="572770"/>
                  </a:lnTo>
                  <a:lnTo>
                    <a:pt x="150469" y="575310"/>
                  </a:lnTo>
                  <a:lnTo>
                    <a:pt x="161378" y="581660"/>
                  </a:lnTo>
                  <a:lnTo>
                    <a:pt x="166928" y="585470"/>
                  </a:lnTo>
                  <a:lnTo>
                    <a:pt x="183896" y="593090"/>
                  </a:lnTo>
                  <a:lnTo>
                    <a:pt x="195478" y="598170"/>
                  </a:lnTo>
                  <a:lnTo>
                    <a:pt x="201333" y="599440"/>
                  </a:lnTo>
                  <a:lnTo>
                    <a:pt x="213182" y="604520"/>
                  </a:lnTo>
                  <a:lnTo>
                    <a:pt x="219163" y="605790"/>
                  </a:lnTo>
                  <a:lnTo>
                    <a:pt x="231241" y="609600"/>
                  </a:lnTo>
                  <a:lnTo>
                    <a:pt x="255739" y="614680"/>
                  </a:lnTo>
                  <a:lnTo>
                    <a:pt x="268122" y="615950"/>
                  </a:lnTo>
                  <a:lnTo>
                    <a:pt x="274345" y="617220"/>
                  </a:lnTo>
                  <a:lnTo>
                    <a:pt x="286816" y="618490"/>
                  </a:lnTo>
                  <a:lnTo>
                    <a:pt x="324358" y="618490"/>
                  </a:lnTo>
                  <a:lnTo>
                    <a:pt x="330606" y="617220"/>
                  </a:lnTo>
                  <a:lnTo>
                    <a:pt x="343065" y="615950"/>
                  </a:lnTo>
                  <a:lnTo>
                    <a:pt x="349262" y="615950"/>
                  </a:lnTo>
                  <a:lnTo>
                    <a:pt x="386041" y="608330"/>
                  </a:lnTo>
                  <a:lnTo>
                    <a:pt x="398056" y="604520"/>
                  </a:lnTo>
                  <a:lnTo>
                    <a:pt x="404012" y="601980"/>
                  </a:lnTo>
                  <a:lnTo>
                    <a:pt x="415798" y="598170"/>
                  </a:lnTo>
                  <a:lnTo>
                    <a:pt x="433120" y="590550"/>
                  </a:lnTo>
                  <a:lnTo>
                    <a:pt x="449961" y="582930"/>
                  </a:lnTo>
                  <a:lnTo>
                    <a:pt x="455460" y="579120"/>
                  </a:lnTo>
                  <a:lnTo>
                    <a:pt x="461949" y="575310"/>
                  </a:lnTo>
                  <a:lnTo>
                    <a:pt x="466280" y="572770"/>
                  </a:lnTo>
                  <a:lnTo>
                    <a:pt x="471576" y="570230"/>
                  </a:lnTo>
                  <a:lnTo>
                    <a:pt x="481977" y="562610"/>
                  </a:lnTo>
                  <a:lnTo>
                    <a:pt x="515962" y="534670"/>
                  </a:lnTo>
                  <a:lnTo>
                    <a:pt x="524916" y="525780"/>
                  </a:lnTo>
                  <a:lnTo>
                    <a:pt x="529259" y="521970"/>
                  </a:lnTo>
                  <a:lnTo>
                    <a:pt x="537667" y="511810"/>
                  </a:lnTo>
                  <a:lnTo>
                    <a:pt x="541718" y="506730"/>
                  </a:lnTo>
                  <a:lnTo>
                    <a:pt x="549529" y="497840"/>
                  </a:lnTo>
                  <a:lnTo>
                    <a:pt x="553288" y="492760"/>
                  </a:lnTo>
                  <a:lnTo>
                    <a:pt x="560489" y="482600"/>
                  </a:lnTo>
                  <a:lnTo>
                    <a:pt x="563930" y="476250"/>
                  </a:lnTo>
                  <a:lnTo>
                    <a:pt x="570496" y="466090"/>
                  </a:lnTo>
                  <a:lnTo>
                    <a:pt x="573608" y="461010"/>
                  </a:lnTo>
                  <a:lnTo>
                    <a:pt x="579501" y="449580"/>
                  </a:lnTo>
                  <a:lnTo>
                    <a:pt x="582282" y="443230"/>
                  </a:lnTo>
                  <a:lnTo>
                    <a:pt x="587489" y="431800"/>
                  </a:lnTo>
                  <a:lnTo>
                    <a:pt x="589915" y="426720"/>
                  </a:lnTo>
                  <a:lnTo>
                    <a:pt x="594423" y="414020"/>
                  </a:lnTo>
                  <a:lnTo>
                    <a:pt x="596493" y="408940"/>
                  </a:lnTo>
                  <a:lnTo>
                    <a:pt x="606348" y="372110"/>
                  </a:lnTo>
                  <a:lnTo>
                    <a:pt x="611695" y="334010"/>
                  </a:lnTo>
                  <a:lnTo>
                    <a:pt x="612457" y="321310"/>
                  </a:lnTo>
                  <a:lnTo>
                    <a:pt x="612648" y="314960"/>
                  </a:lnTo>
                  <a:close/>
                </a:path>
              </a:pathLst>
            </a:custGeom>
            <a:solidFill>
              <a:srgbClr val="040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26638" y="7706147"/>
              <a:ext cx="273050" cy="183515"/>
            </a:xfrm>
            <a:custGeom>
              <a:avLst/>
              <a:gdLst/>
              <a:ahLst/>
              <a:cxnLst/>
              <a:rect l="l" t="t" r="r" b="b"/>
              <a:pathLst>
                <a:path w="273050" h="183515">
                  <a:moveTo>
                    <a:pt x="95519" y="183013"/>
                  </a:moveTo>
                  <a:lnTo>
                    <a:pt x="3208" y="74077"/>
                  </a:lnTo>
                  <a:lnTo>
                    <a:pt x="0" y="60437"/>
                  </a:lnTo>
                  <a:lnTo>
                    <a:pt x="1121" y="53381"/>
                  </a:lnTo>
                  <a:lnTo>
                    <a:pt x="27621" y="34010"/>
                  </a:lnTo>
                  <a:lnTo>
                    <a:pt x="34603" y="35144"/>
                  </a:lnTo>
                  <a:lnTo>
                    <a:pt x="37853" y="36364"/>
                  </a:lnTo>
                  <a:lnTo>
                    <a:pt x="43874" y="40112"/>
                  </a:lnTo>
                  <a:lnTo>
                    <a:pt x="46415" y="42497"/>
                  </a:lnTo>
                  <a:lnTo>
                    <a:pt x="99615" y="116861"/>
                  </a:lnTo>
                  <a:lnTo>
                    <a:pt x="231193" y="4273"/>
                  </a:lnTo>
                  <a:lnTo>
                    <a:pt x="234226" y="2574"/>
                  </a:lnTo>
                  <a:lnTo>
                    <a:pt x="240960" y="396"/>
                  </a:lnTo>
                  <a:lnTo>
                    <a:pt x="244405" y="0"/>
                  </a:lnTo>
                  <a:lnTo>
                    <a:pt x="251451" y="592"/>
                  </a:lnTo>
                  <a:lnTo>
                    <a:pt x="254784" y="1558"/>
                  </a:lnTo>
                  <a:lnTo>
                    <a:pt x="261070" y="4830"/>
                  </a:lnTo>
                  <a:lnTo>
                    <a:pt x="263784" y="7012"/>
                  </a:lnTo>
                  <a:lnTo>
                    <a:pt x="266068" y="9739"/>
                  </a:lnTo>
                  <a:lnTo>
                    <a:pt x="268353" y="12467"/>
                  </a:lnTo>
                  <a:lnTo>
                    <a:pt x="270035" y="15533"/>
                  </a:lnTo>
                  <a:lnTo>
                    <a:pt x="272192" y="22341"/>
                  </a:lnTo>
                  <a:lnTo>
                    <a:pt x="272584" y="25825"/>
                  </a:lnTo>
                  <a:lnTo>
                    <a:pt x="271999" y="32949"/>
                  </a:lnTo>
                  <a:lnTo>
                    <a:pt x="112597" y="176378"/>
                  </a:lnTo>
                  <a:lnTo>
                    <a:pt x="99198" y="182701"/>
                  </a:lnTo>
                  <a:lnTo>
                    <a:pt x="95519" y="1830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56081" y="8517623"/>
              <a:ext cx="612775" cy="618490"/>
            </a:xfrm>
            <a:custGeom>
              <a:avLst/>
              <a:gdLst/>
              <a:ahLst/>
              <a:cxnLst/>
              <a:rect l="l" t="t" r="r" b="b"/>
              <a:pathLst>
                <a:path w="612775" h="618490">
                  <a:moveTo>
                    <a:pt x="519506" y="302641"/>
                  </a:moveTo>
                  <a:lnTo>
                    <a:pt x="514070" y="260845"/>
                  </a:lnTo>
                  <a:lnTo>
                    <a:pt x="500659" y="220916"/>
                  </a:lnTo>
                  <a:lnTo>
                    <a:pt x="479806" y="184404"/>
                  </a:lnTo>
                  <a:lnTo>
                    <a:pt x="452297" y="152704"/>
                  </a:lnTo>
                  <a:lnTo>
                    <a:pt x="419214" y="127038"/>
                  </a:lnTo>
                  <a:lnTo>
                    <a:pt x="381800" y="108394"/>
                  </a:lnTo>
                  <a:lnTo>
                    <a:pt x="341515" y="97485"/>
                  </a:lnTo>
                  <a:lnTo>
                    <a:pt x="313817" y="94729"/>
                  </a:lnTo>
                  <a:lnTo>
                    <a:pt x="299885" y="94729"/>
                  </a:lnTo>
                  <a:lnTo>
                    <a:pt x="258533" y="100228"/>
                  </a:lnTo>
                  <a:lnTo>
                    <a:pt x="219036" y="113779"/>
                  </a:lnTo>
                  <a:lnTo>
                    <a:pt x="182918" y="134861"/>
                  </a:lnTo>
                  <a:lnTo>
                    <a:pt x="151561" y="162661"/>
                  </a:lnTo>
                  <a:lnTo>
                    <a:pt x="126161" y="196113"/>
                  </a:lnTo>
                  <a:lnTo>
                    <a:pt x="107721" y="233921"/>
                  </a:lnTo>
                  <a:lnTo>
                    <a:pt x="96926" y="274650"/>
                  </a:lnTo>
                  <a:lnTo>
                    <a:pt x="94195" y="302641"/>
                  </a:lnTo>
                  <a:lnTo>
                    <a:pt x="94195" y="316725"/>
                  </a:lnTo>
                  <a:lnTo>
                    <a:pt x="99644" y="358521"/>
                  </a:lnTo>
                  <a:lnTo>
                    <a:pt x="113042" y="398449"/>
                  </a:lnTo>
                  <a:lnTo>
                    <a:pt x="133908" y="434962"/>
                  </a:lnTo>
                  <a:lnTo>
                    <a:pt x="161404" y="466661"/>
                  </a:lnTo>
                  <a:lnTo>
                    <a:pt x="194500" y="492315"/>
                  </a:lnTo>
                  <a:lnTo>
                    <a:pt x="231902" y="510971"/>
                  </a:lnTo>
                  <a:lnTo>
                    <a:pt x="272199" y="521881"/>
                  </a:lnTo>
                  <a:lnTo>
                    <a:pt x="299885" y="524637"/>
                  </a:lnTo>
                  <a:lnTo>
                    <a:pt x="313817" y="524637"/>
                  </a:lnTo>
                  <a:lnTo>
                    <a:pt x="355168" y="519137"/>
                  </a:lnTo>
                  <a:lnTo>
                    <a:pt x="394665" y="505574"/>
                  </a:lnTo>
                  <a:lnTo>
                    <a:pt x="430796" y="484492"/>
                  </a:lnTo>
                  <a:lnTo>
                    <a:pt x="462153" y="456704"/>
                  </a:lnTo>
                  <a:lnTo>
                    <a:pt x="487540" y="423252"/>
                  </a:lnTo>
                  <a:lnTo>
                    <a:pt x="505993" y="385432"/>
                  </a:lnTo>
                  <a:lnTo>
                    <a:pt x="516788" y="344716"/>
                  </a:lnTo>
                  <a:lnTo>
                    <a:pt x="519506" y="316725"/>
                  </a:lnTo>
                  <a:lnTo>
                    <a:pt x="519506" y="309676"/>
                  </a:lnTo>
                  <a:lnTo>
                    <a:pt x="519506" y="302641"/>
                  </a:lnTo>
                  <a:close/>
                </a:path>
                <a:path w="612775" h="618490">
                  <a:moveTo>
                    <a:pt x="612648" y="314960"/>
                  </a:moveTo>
                  <a:lnTo>
                    <a:pt x="606666" y="247650"/>
                  </a:lnTo>
                  <a:lnTo>
                    <a:pt x="588568" y="189230"/>
                  </a:lnTo>
                  <a:lnTo>
                    <a:pt x="577964" y="166370"/>
                  </a:lnTo>
                  <a:lnTo>
                    <a:pt x="575005" y="160020"/>
                  </a:lnTo>
                  <a:lnTo>
                    <a:pt x="569264" y="150672"/>
                  </a:lnTo>
                  <a:lnTo>
                    <a:pt x="569264" y="300990"/>
                  </a:lnTo>
                  <a:lnTo>
                    <a:pt x="569214" y="312420"/>
                  </a:lnTo>
                  <a:lnTo>
                    <a:pt x="564261" y="361950"/>
                  </a:lnTo>
                  <a:lnTo>
                    <a:pt x="548728" y="412750"/>
                  </a:lnTo>
                  <a:lnTo>
                    <a:pt x="542010" y="426720"/>
                  </a:lnTo>
                  <a:lnTo>
                    <a:pt x="538314" y="434340"/>
                  </a:lnTo>
                  <a:lnTo>
                    <a:pt x="534403" y="441960"/>
                  </a:lnTo>
                  <a:lnTo>
                    <a:pt x="530275" y="448310"/>
                  </a:lnTo>
                  <a:lnTo>
                    <a:pt x="525945" y="455930"/>
                  </a:lnTo>
                  <a:lnTo>
                    <a:pt x="501269" y="487680"/>
                  </a:lnTo>
                  <a:lnTo>
                    <a:pt x="490080" y="499110"/>
                  </a:lnTo>
                  <a:lnTo>
                    <a:pt x="484225" y="505460"/>
                  </a:lnTo>
                  <a:lnTo>
                    <a:pt x="452564" y="529590"/>
                  </a:lnTo>
                  <a:lnTo>
                    <a:pt x="445782" y="534670"/>
                  </a:lnTo>
                  <a:lnTo>
                    <a:pt x="431863" y="542290"/>
                  </a:lnTo>
                  <a:lnTo>
                    <a:pt x="417461" y="549910"/>
                  </a:lnTo>
                  <a:lnTo>
                    <a:pt x="410095" y="553720"/>
                  </a:lnTo>
                  <a:lnTo>
                    <a:pt x="395097" y="558800"/>
                  </a:lnTo>
                  <a:lnTo>
                    <a:pt x="387464" y="562610"/>
                  </a:lnTo>
                  <a:lnTo>
                    <a:pt x="379755" y="563880"/>
                  </a:lnTo>
                  <a:lnTo>
                    <a:pt x="364147" y="568960"/>
                  </a:lnTo>
                  <a:lnTo>
                    <a:pt x="332333" y="574040"/>
                  </a:lnTo>
                  <a:lnTo>
                    <a:pt x="324294" y="574040"/>
                  </a:lnTo>
                  <a:lnTo>
                    <a:pt x="316230" y="575310"/>
                  </a:lnTo>
                  <a:lnTo>
                    <a:pt x="300113" y="575310"/>
                  </a:lnTo>
                  <a:lnTo>
                    <a:pt x="292061" y="574040"/>
                  </a:lnTo>
                  <a:lnTo>
                    <a:pt x="284010" y="574040"/>
                  </a:lnTo>
                  <a:lnTo>
                    <a:pt x="275996" y="572770"/>
                  </a:lnTo>
                  <a:lnTo>
                    <a:pt x="267995" y="572770"/>
                  </a:lnTo>
                  <a:lnTo>
                    <a:pt x="260045" y="570230"/>
                  </a:lnTo>
                  <a:lnTo>
                    <a:pt x="244259" y="567690"/>
                  </a:lnTo>
                  <a:lnTo>
                    <a:pt x="205968" y="554990"/>
                  </a:lnTo>
                  <a:lnTo>
                    <a:pt x="198551" y="551180"/>
                  </a:lnTo>
                  <a:lnTo>
                    <a:pt x="191249" y="548640"/>
                  </a:lnTo>
                  <a:lnTo>
                    <a:pt x="176974" y="541020"/>
                  </a:lnTo>
                  <a:lnTo>
                    <a:pt x="170014" y="535940"/>
                  </a:lnTo>
                  <a:lnTo>
                    <a:pt x="163169" y="532130"/>
                  </a:lnTo>
                  <a:lnTo>
                    <a:pt x="156476" y="527050"/>
                  </a:lnTo>
                  <a:lnTo>
                    <a:pt x="149923" y="523240"/>
                  </a:lnTo>
                  <a:lnTo>
                    <a:pt x="143510" y="518160"/>
                  </a:lnTo>
                  <a:lnTo>
                    <a:pt x="137248" y="513080"/>
                  </a:lnTo>
                  <a:lnTo>
                    <a:pt x="131152" y="508000"/>
                  </a:lnTo>
                  <a:lnTo>
                    <a:pt x="125222" y="501650"/>
                  </a:lnTo>
                  <a:lnTo>
                    <a:pt x="119456" y="496570"/>
                  </a:lnTo>
                  <a:lnTo>
                    <a:pt x="113868" y="490220"/>
                  </a:lnTo>
                  <a:lnTo>
                    <a:pt x="108458" y="483870"/>
                  </a:lnTo>
                  <a:lnTo>
                    <a:pt x="103238" y="478790"/>
                  </a:lnTo>
                  <a:lnTo>
                    <a:pt x="98209" y="472440"/>
                  </a:lnTo>
                  <a:lnTo>
                    <a:pt x="93370" y="464820"/>
                  </a:lnTo>
                  <a:lnTo>
                    <a:pt x="88734" y="458470"/>
                  </a:lnTo>
                  <a:lnTo>
                    <a:pt x="84302" y="452120"/>
                  </a:lnTo>
                  <a:lnTo>
                    <a:pt x="80073" y="444500"/>
                  </a:lnTo>
                  <a:lnTo>
                    <a:pt x="76060" y="438150"/>
                  </a:lnTo>
                  <a:lnTo>
                    <a:pt x="72263" y="430530"/>
                  </a:lnTo>
                  <a:lnTo>
                    <a:pt x="68694" y="422910"/>
                  </a:lnTo>
                  <a:lnTo>
                    <a:pt x="65341" y="415290"/>
                  </a:lnTo>
                  <a:lnTo>
                    <a:pt x="62217" y="408940"/>
                  </a:lnTo>
                  <a:lnTo>
                    <a:pt x="59321" y="401320"/>
                  </a:lnTo>
                  <a:lnTo>
                    <a:pt x="56654" y="393700"/>
                  </a:lnTo>
                  <a:lnTo>
                    <a:pt x="54229" y="384810"/>
                  </a:lnTo>
                  <a:lnTo>
                    <a:pt x="52031" y="377190"/>
                  </a:lnTo>
                  <a:lnTo>
                    <a:pt x="44678" y="337820"/>
                  </a:lnTo>
                  <a:lnTo>
                    <a:pt x="43205" y="308610"/>
                  </a:lnTo>
                  <a:lnTo>
                    <a:pt x="43332" y="300990"/>
                  </a:lnTo>
                  <a:lnTo>
                    <a:pt x="48399" y="256540"/>
                  </a:lnTo>
                  <a:lnTo>
                    <a:pt x="50114" y="248920"/>
                  </a:lnTo>
                  <a:lnTo>
                    <a:pt x="52070" y="240030"/>
                  </a:lnTo>
                  <a:lnTo>
                    <a:pt x="65405" y="201930"/>
                  </a:lnTo>
                  <a:lnTo>
                    <a:pt x="72339" y="187960"/>
                  </a:lnTo>
                  <a:lnTo>
                    <a:pt x="76136" y="180340"/>
                  </a:lnTo>
                  <a:lnTo>
                    <a:pt x="80149" y="172720"/>
                  </a:lnTo>
                  <a:lnTo>
                    <a:pt x="84391" y="166370"/>
                  </a:lnTo>
                  <a:lnTo>
                    <a:pt x="88823" y="158750"/>
                  </a:lnTo>
                  <a:lnTo>
                    <a:pt x="113982" y="127000"/>
                  </a:lnTo>
                  <a:lnTo>
                    <a:pt x="119570" y="121920"/>
                  </a:lnTo>
                  <a:lnTo>
                    <a:pt x="125336" y="115570"/>
                  </a:lnTo>
                  <a:lnTo>
                    <a:pt x="156616" y="90170"/>
                  </a:lnTo>
                  <a:lnTo>
                    <a:pt x="163309" y="86360"/>
                  </a:lnTo>
                  <a:lnTo>
                    <a:pt x="170141" y="81280"/>
                  </a:lnTo>
                  <a:lnTo>
                    <a:pt x="184200" y="73660"/>
                  </a:lnTo>
                  <a:lnTo>
                    <a:pt x="198691" y="66040"/>
                  </a:lnTo>
                  <a:lnTo>
                    <a:pt x="206108" y="63500"/>
                  </a:lnTo>
                  <a:lnTo>
                    <a:pt x="213614" y="59690"/>
                  </a:lnTo>
                  <a:lnTo>
                    <a:pt x="236613" y="52070"/>
                  </a:lnTo>
                  <a:lnTo>
                    <a:pt x="244424" y="50800"/>
                  </a:lnTo>
                  <a:lnTo>
                    <a:pt x="252285" y="48260"/>
                  </a:lnTo>
                  <a:lnTo>
                    <a:pt x="276161" y="44450"/>
                  </a:lnTo>
                  <a:lnTo>
                    <a:pt x="284175" y="44450"/>
                  </a:lnTo>
                  <a:lnTo>
                    <a:pt x="292214" y="43180"/>
                  </a:lnTo>
                  <a:lnTo>
                    <a:pt x="324446" y="43180"/>
                  </a:lnTo>
                  <a:lnTo>
                    <a:pt x="364299" y="49530"/>
                  </a:lnTo>
                  <a:lnTo>
                    <a:pt x="372148" y="52070"/>
                  </a:lnTo>
                  <a:lnTo>
                    <a:pt x="379920" y="53340"/>
                  </a:lnTo>
                  <a:lnTo>
                    <a:pt x="395249" y="58420"/>
                  </a:lnTo>
                  <a:lnTo>
                    <a:pt x="402793" y="62230"/>
                  </a:lnTo>
                  <a:lnTo>
                    <a:pt x="410248" y="64770"/>
                  </a:lnTo>
                  <a:lnTo>
                    <a:pt x="417601" y="68580"/>
                  </a:lnTo>
                  <a:lnTo>
                    <a:pt x="424865" y="71120"/>
                  </a:lnTo>
                  <a:lnTo>
                    <a:pt x="432003" y="74930"/>
                  </a:lnTo>
                  <a:lnTo>
                    <a:pt x="439026" y="80010"/>
                  </a:lnTo>
                  <a:lnTo>
                    <a:pt x="445922" y="83820"/>
                  </a:lnTo>
                  <a:lnTo>
                    <a:pt x="452691" y="87630"/>
                  </a:lnTo>
                  <a:lnTo>
                    <a:pt x="484339" y="113030"/>
                  </a:lnTo>
                  <a:lnTo>
                    <a:pt x="490194" y="119380"/>
                  </a:lnTo>
                  <a:lnTo>
                    <a:pt x="495871" y="124460"/>
                  </a:lnTo>
                  <a:lnTo>
                    <a:pt x="521500" y="156210"/>
                  </a:lnTo>
                  <a:lnTo>
                    <a:pt x="530364" y="170180"/>
                  </a:lnTo>
                  <a:lnTo>
                    <a:pt x="534479" y="176530"/>
                  </a:lnTo>
                  <a:lnTo>
                    <a:pt x="538391" y="184150"/>
                  </a:lnTo>
                  <a:lnTo>
                    <a:pt x="542086" y="190500"/>
                  </a:lnTo>
                  <a:lnTo>
                    <a:pt x="545541" y="198120"/>
                  </a:lnTo>
                  <a:lnTo>
                    <a:pt x="559447" y="236220"/>
                  </a:lnTo>
                  <a:lnTo>
                    <a:pt x="561530" y="245110"/>
                  </a:lnTo>
                  <a:lnTo>
                    <a:pt x="563359" y="252730"/>
                  </a:lnTo>
                  <a:lnTo>
                    <a:pt x="568896" y="293370"/>
                  </a:lnTo>
                  <a:lnTo>
                    <a:pt x="569264" y="300990"/>
                  </a:lnTo>
                  <a:lnTo>
                    <a:pt x="569264" y="150672"/>
                  </a:lnTo>
                  <a:lnTo>
                    <a:pt x="568769" y="149860"/>
                  </a:lnTo>
                  <a:lnTo>
                    <a:pt x="565480" y="143510"/>
                  </a:lnTo>
                  <a:lnTo>
                    <a:pt x="558584" y="133350"/>
                  </a:lnTo>
                  <a:lnTo>
                    <a:pt x="535432" y="102870"/>
                  </a:lnTo>
                  <a:lnTo>
                    <a:pt x="531228" y="99060"/>
                  </a:lnTo>
                  <a:lnTo>
                    <a:pt x="522541" y="90170"/>
                  </a:lnTo>
                  <a:lnTo>
                    <a:pt x="489394" y="60960"/>
                  </a:lnTo>
                  <a:lnTo>
                    <a:pt x="463384" y="43180"/>
                  </a:lnTo>
                  <a:lnTo>
                    <a:pt x="457974" y="39370"/>
                  </a:lnTo>
                  <a:lnTo>
                    <a:pt x="446976" y="34290"/>
                  </a:lnTo>
                  <a:lnTo>
                    <a:pt x="441388" y="30480"/>
                  </a:lnTo>
                  <a:lnTo>
                    <a:pt x="424281" y="22860"/>
                  </a:lnTo>
                  <a:lnTo>
                    <a:pt x="412635" y="19050"/>
                  </a:lnTo>
                  <a:lnTo>
                    <a:pt x="406742" y="16510"/>
                  </a:lnTo>
                  <a:lnTo>
                    <a:pt x="394830" y="12700"/>
                  </a:lnTo>
                  <a:lnTo>
                    <a:pt x="388823" y="10160"/>
                  </a:lnTo>
                  <a:lnTo>
                    <a:pt x="352120" y="2540"/>
                  </a:lnTo>
                  <a:lnTo>
                    <a:pt x="339699" y="1270"/>
                  </a:lnTo>
                  <a:lnTo>
                    <a:pt x="333476" y="0"/>
                  </a:lnTo>
                  <a:lnTo>
                    <a:pt x="283451" y="0"/>
                  </a:lnTo>
                  <a:lnTo>
                    <a:pt x="277215" y="1270"/>
                  </a:lnTo>
                  <a:lnTo>
                    <a:pt x="264782" y="2540"/>
                  </a:lnTo>
                  <a:lnTo>
                    <a:pt x="258584" y="2540"/>
                  </a:lnTo>
                  <a:lnTo>
                    <a:pt x="240131" y="6350"/>
                  </a:lnTo>
                  <a:lnTo>
                    <a:pt x="227965" y="10160"/>
                  </a:lnTo>
                  <a:lnTo>
                    <a:pt x="221932" y="11430"/>
                  </a:lnTo>
                  <a:lnTo>
                    <a:pt x="209969" y="15240"/>
                  </a:lnTo>
                  <a:lnTo>
                    <a:pt x="204050" y="16510"/>
                  </a:lnTo>
                  <a:lnTo>
                    <a:pt x="175120" y="29210"/>
                  </a:lnTo>
                  <a:lnTo>
                    <a:pt x="169494" y="31750"/>
                  </a:lnTo>
                  <a:lnTo>
                    <a:pt x="158407" y="38100"/>
                  </a:lnTo>
                  <a:lnTo>
                    <a:pt x="152958" y="40640"/>
                  </a:lnTo>
                  <a:lnTo>
                    <a:pt x="111836" y="69850"/>
                  </a:lnTo>
                  <a:lnTo>
                    <a:pt x="97701" y="82550"/>
                  </a:lnTo>
                  <a:lnTo>
                    <a:pt x="93154" y="86360"/>
                  </a:lnTo>
                  <a:lnTo>
                    <a:pt x="84340" y="95250"/>
                  </a:lnTo>
                  <a:lnTo>
                    <a:pt x="80073" y="100330"/>
                  </a:lnTo>
                  <a:lnTo>
                    <a:pt x="71818" y="109220"/>
                  </a:lnTo>
                  <a:lnTo>
                    <a:pt x="46101" y="146050"/>
                  </a:lnTo>
                  <a:lnTo>
                    <a:pt x="39712" y="156210"/>
                  </a:lnTo>
                  <a:lnTo>
                    <a:pt x="36677" y="161290"/>
                  </a:lnTo>
                  <a:lnTo>
                    <a:pt x="30962" y="172720"/>
                  </a:lnTo>
                  <a:lnTo>
                    <a:pt x="28270" y="179070"/>
                  </a:lnTo>
                  <a:lnTo>
                    <a:pt x="23241" y="190500"/>
                  </a:lnTo>
                  <a:lnTo>
                    <a:pt x="20904" y="196850"/>
                  </a:lnTo>
                  <a:lnTo>
                    <a:pt x="16586" y="208280"/>
                  </a:lnTo>
                  <a:lnTo>
                    <a:pt x="11023" y="226060"/>
                  </a:lnTo>
                  <a:lnTo>
                    <a:pt x="2374" y="269240"/>
                  </a:lnTo>
                  <a:lnTo>
                    <a:pt x="0" y="300990"/>
                  </a:lnTo>
                  <a:lnTo>
                    <a:pt x="101" y="320040"/>
                  </a:lnTo>
                  <a:lnTo>
                    <a:pt x="3746" y="358140"/>
                  </a:lnTo>
                  <a:lnTo>
                    <a:pt x="8712" y="382270"/>
                  </a:lnTo>
                  <a:lnTo>
                    <a:pt x="11950" y="394970"/>
                  </a:lnTo>
                  <a:lnTo>
                    <a:pt x="13741" y="401320"/>
                  </a:lnTo>
                  <a:lnTo>
                    <a:pt x="17703" y="412750"/>
                  </a:lnTo>
                  <a:lnTo>
                    <a:pt x="19875" y="419100"/>
                  </a:lnTo>
                  <a:lnTo>
                    <a:pt x="24561" y="430530"/>
                  </a:lnTo>
                  <a:lnTo>
                    <a:pt x="27076" y="436880"/>
                  </a:lnTo>
                  <a:lnTo>
                    <a:pt x="32461" y="448310"/>
                  </a:lnTo>
                  <a:lnTo>
                    <a:pt x="35331" y="453390"/>
                  </a:lnTo>
                  <a:lnTo>
                    <a:pt x="41389" y="464820"/>
                  </a:lnTo>
                  <a:lnTo>
                    <a:pt x="44589" y="469900"/>
                  </a:lnTo>
                  <a:lnTo>
                    <a:pt x="66040" y="501650"/>
                  </a:lnTo>
                  <a:lnTo>
                    <a:pt x="74015" y="510540"/>
                  </a:lnTo>
                  <a:lnTo>
                    <a:pt x="78143" y="515620"/>
                  </a:lnTo>
                  <a:lnTo>
                    <a:pt x="86690" y="524510"/>
                  </a:lnTo>
                  <a:lnTo>
                    <a:pt x="91097" y="529590"/>
                  </a:lnTo>
                  <a:lnTo>
                    <a:pt x="100190" y="538480"/>
                  </a:lnTo>
                  <a:lnTo>
                    <a:pt x="104863" y="542290"/>
                  </a:lnTo>
                  <a:lnTo>
                    <a:pt x="114465" y="551180"/>
                  </a:lnTo>
                  <a:lnTo>
                    <a:pt x="119380" y="554990"/>
                  </a:lnTo>
                  <a:lnTo>
                    <a:pt x="129463" y="562610"/>
                  </a:lnTo>
                  <a:lnTo>
                    <a:pt x="134607" y="565150"/>
                  </a:lnTo>
                  <a:lnTo>
                    <a:pt x="145122" y="572770"/>
                  </a:lnTo>
                  <a:lnTo>
                    <a:pt x="150469" y="575310"/>
                  </a:lnTo>
                  <a:lnTo>
                    <a:pt x="161378" y="581660"/>
                  </a:lnTo>
                  <a:lnTo>
                    <a:pt x="166928" y="585470"/>
                  </a:lnTo>
                  <a:lnTo>
                    <a:pt x="183896" y="593090"/>
                  </a:lnTo>
                  <a:lnTo>
                    <a:pt x="195478" y="598170"/>
                  </a:lnTo>
                  <a:lnTo>
                    <a:pt x="201333" y="599440"/>
                  </a:lnTo>
                  <a:lnTo>
                    <a:pt x="213182" y="604520"/>
                  </a:lnTo>
                  <a:lnTo>
                    <a:pt x="219163" y="605790"/>
                  </a:lnTo>
                  <a:lnTo>
                    <a:pt x="231241" y="609600"/>
                  </a:lnTo>
                  <a:lnTo>
                    <a:pt x="255739" y="614680"/>
                  </a:lnTo>
                  <a:lnTo>
                    <a:pt x="268122" y="615950"/>
                  </a:lnTo>
                  <a:lnTo>
                    <a:pt x="274345" y="617220"/>
                  </a:lnTo>
                  <a:lnTo>
                    <a:pt x="286816" y="618490"/>
                  </a:lnTo>
                  <a:lnTo>
                    <a:pt x="324358" y="618490"/>
                  </a:lnTo>
                  <a:lnTo>
                    <a:pt x="330606" y="617220"/>
                  </a:lnTo>
                  <a:lnTo>
                    <a:pt x="343065" y="615950"/>
                  </a:lnTo>
                  <a:lnTo>
                    <a:pt x="349262" y="615950"/>
                  </a:lnTo>
                  <a:lnTo>
                    <a:pt x="386041" y="608330"/>
                  </a:lnTo>
                  <a:lnTo>
                    <a:pt x="398056" y="604520"/>
                  </a:lnTo>
                  <a:lnTo>
                    <a:pt x="404012" y="601980"/>
                  </a:lnTo>
                  <a:lnTo>
                    <a:pt x="415798" y="598170"/>
                  </a:lnTo>
                  <a:lnTo>
                    <a:pt x="433120" y="590550"/>
                  </a:lnTo>
                  <a:lnTo>
                    <a:pt x="449961" y="582930"/>
                  </a:lnTo>
                  <a:lnTo>
                    <a:pt x="455460" y="579120"/>
                  </a:lnTo>
                  <a:lnTo>
                    <a:pt x="461949" y="575310"/>
                  </a:lnTo>
                  <a:lnTo>
                    <a:pt x="466280" y="572770"/>
                  </a:lnTo>
                  <a:lnTo>
                    <a:pt x="471576" y="570230"/>
                  </a:lnTo>
                  <a:lnTo>
                    <a:pt x="481977" y="562610"/>
                  </a:lnTo>
                  <a:lnTo>
                    <a:pt x="515962" y="534670"/>
                  </a:lnTo>
                  <a:lnTo>
                    <a:pt x="524916" y="525780"/>
                  </a:lnTo>
                  <a:lnTo>
                    <a:pt x="529259" y="521970"/>
                  </a:lnTo>
                  <a:lnTo>
                    <a:pt x="537667" y="511810"/>
                  </a:lnTo>
                  <a:lnTo>
                    <a:pt x="541718" y="506730"/>
                  </a:lnTo>
                  <a:lnTo>
                    <a:pt x="549529" y="497840"/>
                  </a:lnTo>
                  <a:lnTo>
                    <a:pt x="553288" y="492760"/>
                  </a:lnTo>
                  <a:lnTo>
                    <a:pt x="560489" y="482600"/>
                  </a:lnTo>
                  <a:lnTo>
                    <a:pt x="563930" y="476250"/>
                  </a:lnTo>
                  <a:lnTo>
                    <a:pt x="570496" y="466090"/>
                  </a:lnTo>
                  <a:lnTo>
                    <a:pt x="573608" y="461010"/>
                  </a:lnTo>
                  <a:lnTo>
                    <a:pt x="579501" y="449580"/>
                  </a:lnTo>
                  <a:lnTo>
                    <a:pt x="582282" y="443230"/>
                  </a:lnTo>
                  <a:lnTo>
                    <a:pt x="587489" y="431800"/>
                  </a:lnTo>
                  <a:lnTo>
                    <a:pt x="589915" y="426720"/>
                  </a:lnTo>
                  <a:lnTo>
                    <a:pt x="594423" y="414020"/>
                  </a:lnTo>
                  <a:lnTo>
                    <a:pt x="596493" y="408940"/>
                  </a:lnTo>
                  <a:lnTo>
                    <a:pt x="606348" y="372110"/>
                  </a:lnTo>
                  <a:lnTo>
                    <a:pt x="611695" y="334010"/>
                  </a:lnTo>
                  <a:lnTo>
                    <a:pt x="612457" y="321310"/>
                  </a:lnTo>
                  <a:lnTo>
                    <a:pt x="612648" y="314960"/>
                  </a:lnTo>
                  <a:close/>
                </a:path>
              </a:pathLst>
            </a:custGeom>
            <a:solidFill>
              <a:srgbClr val="040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26638" y="8746649"/>
              <a:ext cx="273050" cy="183515"/>
            </a:xfrm>
            <a:custGeom>
              <a:avLst/>
              <a:gdLst/>
              <a:ahLst/>
              <a:cxnLst/>
              <a:rect l="l" t="t" r="r" b="b"/>
              <a:pathLst>
                <a:path w="273050" h="183515">
                  <a:moveTo>
                    <a:pt x="95519" y="183013"/>
                  </a:moveTo>
                  <a:lnTo>
                    <a:pt x="3208" y="74077"/>
                  </a:lnTo>
                  <a:lnTo>
                    <a:pt x="0" y="60437"/>
                  </a:lnTo>
                  <a:lnTo>
                    <a:pt x="1121" y="53381"/>
                  </a:lnTo>
                  <a:lnTo>
                    <a:pt x="27621" y="34010"/>
                  </a:lnTo>
                  <a:lnTo>
                    <a:pt x="34603" y="35144"/>
                  </a:lnTo>
                  <a:lnTo>
                    <a:pt x="37853" y="36364"/>
                  </a:lnTo>
                  <a:lnTo>
                    <a:pt x="43874" y="40112"/>
                  </a:lnTo>
                  <a:lnTo>
                    <a:pt x="46415" y="42497"/>
                  </a:lnTo>
                  <a:lnTo>
                    <a:pt x="99615" y="116861"/>
                  </a:lnTo>
                  <a:lnTo>
                    <a:pt x="231193" y="4273"/>
                  </a:lnTo>
                  <a:lnTo>
                    <a:pt x="234226" y="2574"/>
                  </a:lnTo>
                  <a:lnTo>
                    <a:pt x="240960" y="396"/>
                  </a:lnTo>
                  <a:lnTo>
                    <a:pt x="244405" y="0"/>
                  </a:lnTo>
                  <a:lnTo>
                    <a:pt x="251451" y="592"/>
                  </a:lnTo>
                  <a:lnTo>
                    <a:pt x="254784" y="1558"/>
                  </a:lnTo>
                  <a:lnTo>
                    <a:pt x="261070" y="4830"/>
                  </a:lnTo>
                  <a:lnTo>
                    <a:pt x="263784" y="7012"/>
                  </a:lnTo>
                  <a:lnTo>
                    <a:pt x="266068" y="9739"/>
                  </a:lnTo>
                  <a:lnTo>
                    <a:pt x="268353" y="12467"/>
                  </a:lnTo>
                  <a:lnTo>
                    <a:pt x="270035" y="15533"/>
                  </a:lnTo>
                  <a:lnTo>
                    <a:pt x="272192" y="22341"/>
                  </a:lnTo>
                  <a:lnTo>
                    <a:pt x="272584" y="25825"/>
                  </a:lnTo>
                  <a:lnTo>
                    <a:pt x="271999" y="32949"/>
                  </a:lnTo>
                  <a:lnTo>
                    <a:pt x="112597" y="176378"/>
                  </a:lnTo>
                  <a:lnTo>
                    <a:pt x="99198" y="182701"/>
                  </a:lnTo>
                  <a:lnTo>
                    <a:pt x="95519" y="1830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215073" y="167450"/>
            <a:ext cx="8112759" cy="20262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100" spc="890" dirty="0">
                <a:solidFill>
                  <a:srgbClr val="000000"/>
                </a:solidFill>
                <a:latin typeface="Trebuchet MS"/>
                <a:cs typeface="Trebuchet MS"/>
              </a:rPr>
              <a:t>Е</a:t>
            </a:r>
            <a:r>
              <a:rPr sz="13100" spc="1365" dirty="0">
                <a:solidFill>
                  <a:srgbClr val="000000"/>
                </a:solidFill>
                <a:latin typeface="Trebuchet MS"/>
                <a:cs typeface="Trebuchet MS"/>
              </a:rPr>
              <a:t>Н</a:t>
            </a:r>
            <a:r>
              <a:rPr sz="13100" spc="-550" dirty="0">
                <a:solidFill>
                  <a:srgbClr val="000000"/>
                </a:solidFill>
                <a:latin typeface="Trebuchet MS"/>
                <a:cs typeface="Trebuchet MS"/>
              </a:rPr>
              <a:t>Т</a:t>
            </a:r>
            <a:r>
              <a:rPr sz="13100" spc="-140" dirty="0">
                <a:solidFill>
                  <a:srgbClr val="000000"/>
                </a:solidFill>
                <a:latin typeface="Trebuchet MS"/>
                <a:cs typeface="Trebuchet MS"/>
              </a:rPr>
              <a:t>-</a:t>
            </a:r>
            <a:r>
              <a:rPr sz="13100" spc="-330" dirty="0">
                <a:solidFill>
                  <a:srgbClr val="000000"/>
                </a:solidFill>
                <a:latin typeface="Trebuchet MS"/>
                <a:cs typeface="Trebuchet MS"/>
              </a:rPr>
              <a:t>2</a:t>
            </a:r>
            <a:r>
              <a:rPr sz="13100" spc="840" dirty="0">
                <a:solidFill>
                  <a:srgbClr val="000000"/>
                </a:solidFill>
                <a:latin typeface="Trebuchet MS"/>
                <a:cs typeface="Trebuchet MS"/>
              </a:rPr>
              <a:t>0</a:t>
            </a:r>
            <a:r>
              <a:rPr sz="13100" spc="-330" dirty="0">
                <a:solidFill>
                  <a:srgbClr val="000000"/>
                </a:solidFill>
                <a:latin typeface="Trebuchet MS"/>
                <a:cs typeface="Trebuchet MS"/>
              </a:rPr>
              <a:t>2</a:t>
            </a:r>
            <a:r>
              <a:rPr sz="13100" spc="1365" dirty="0">
                <a:solidFill>
                  <a:srgbClr val="000000"/>
                </a:solidFill>
                <a:latin typeface="Trebuchet MS"/>
                <a:cs typeface="Trebuchet MS"/>
              </a:rPr>
              <a:t>4</a:t>
            </a:r>
            <a:endParaRPr sz="131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15073" y="2384849"/>
            <a:ext cx="7955915" cy="11442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3420"/>
              </a:lnSpc>
              <a:spcBef>
                <a:spcPts val="125"/>
              </a:spcBef>
            </a:pPr>
            <a:r>
              <a:rPr sz="2950" b="1" spc="229" dirty="0">
                <a:solidFill>
                  <a:srgbClr val="3C176A"/>
                </a:solidFill>
                <a:latin typeface="Trebuchet MS"/>
                <a:cs typeface="Trebuchet MS"/>
              </a:rPr>
              <a:t>Д</a:t>
            </a:r>
            <a:r>
              <a:rPr sz="2950" b="1" spc="225" dirty="0">
                <a:solidFill>
                  <a:srgbClr val="3C176A"/>
                </a:solidFill>
                <a:latin typeface="Trebuchet MS"/>
                <a:cs typeface="Trebuchet MS"/>
              </a:rPr>
              <a:t>Л</a:t>
            </a:r>
            <a:r>
              <a:rPr sz="2950" b="1" spc="295" dirty="0">
                <a:solidFill>
                  <a:srgbClr val="3C176A"/>
                </a:solidFill>
                <a:latin typeface="Trebuchet MS"/>
                <a:cs typeface="Trebuchet MS"/>
              </a:rPr>
              <a:t>Я</a:t>
            </a:r>
            <a:r>
              <a:rPr sz="2950" b="1" spc="-229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2950" b="1" spc="360" dirty="0">
                <a:solidFill>
                  <a:srgbClr val="3C176A"/>
                </a:solidFill>
                <a:latin typeface="Trebuchet MS"/>
                <a:cs typeface="Trebuchet MS"/>
              </a:rPr>
              <a:t>П</a:t>
            </a:r>
            <a:r>
              <a:rPr sz="2950" b="1" spc="340" dirty="0">
                <a:solidFill>
                  <a:srgbClr val="3C176A"/>
                </a:solidFill>
                <a:latin typeface="Trebuchet MS"/>
                <a:cs typeface="Trebuchet MS"/>
              </a:rPr>
              <a:t>О</a:t>
            </a:r>
            <a:r>
              <a:rPr sz="2950" b="1" spc="265" dirty="0">
                <a:solidFill>
                  <a:srgbClr val="3C176A"/>
                </a:solidFill>
                <a:latin typeface="Trebuchet MS"/>
                <a:cs typeface="Trebuchet MS"/>
              </a:rPr>
              <a:t>С</a:t>
            </a:r>
            <a:r>
              <a:rPr sz="2950" b="1" spc="-114" dirty="0">
                <a:solidFill>
                  <a:srgbClr val="3C176A"/>
                </a:solidFill>
                <a:latin typeface="Trebuchet MS"/>
                <a:cs typeface="Trebuchet MS"/>
              </a:rPr>
              <a:t>Т</a:t>
            </a:r>
            <a:r>
              <a:rPr sz="2950" b="1" spc="229" dirty="0">
                <a:solidFill>
                  <a:srgbClr val="3C176A"/>
                </a:solidFill>
                <a:latin typeface="Trebuchet MS"/>
                <a:cs typeface="Trebuchet MS"/>
              </a:rPr>
              <a:t>У</a:t>
            </a:r>
            <a:r>
              <a:rPr sz="2950" b="1" spc="360" dirty="0">
                <a:solidFill>
                  <a:srgbClr val="3C176A"/>
                </a:solidFill>
                <a:latin typeface="Trebuchet MS"/>
                <a:cs typeface="Trebuchet MS"/>
              </a:rPr>
              <a:t>П</a:t>
            </a:r>
            <a:r>
              <a:rPr sz="2950" b="1" spc="225" dirty="0">
                <a:solidFill>
                  <a:srgbClr val="3C176A"/>
                </a:solidFill>
                <a:latin typeface="Trebuchet MS"/>
                <a:cs typeface="Trebuchet MS"/>
              </a:rPr>
              <a:t>Л</a:t>
            </a:r>
            <a:r>
              <a:rPr sz="2950" b="1" spc="210" dirty="0">
                <a:solidFill>
                  <a:srgbClr val="3C176A"/>
                </a:solidFill>
                <a:latin typeface="Trebuchet MS"/>
                <a:cs typeface="Trebuchet MS"/>
              </a:rPr>
              <a:t>Е</a:t>
            </a:r>
            <a:r>
              <a:rPr sz="2950" b="1" spc="320" dirty="0">
                <a:solidFill>
                  <a:srgbClr val="3C176A"/>
                </a:solidFill>
                <a:latin typeface="Trebuchet MS"/>
                <a:cs typeface="Trebuchet MS"/>
              </a:rPr>
              <a:t>Н</a:t>
            </a:r>
            <a:r>
              <a:rPr sz="2950" b="1" spc="280" dirty="0">
                <a:solidFill>
                  <a:srgbClr val="3C176A"/>
                </a:solidFill>
                <a:latin typeface="Trebuchet MS"/>
                <a:cs typeface="Trebuchet MS"/>
              </a:rPr>
              <a:t>И</a:t>
            </a:r>
            <a:r>
              <a:rPr sz="2950" b="1" spc="295" dirty="0">
                <a:solidFill>
                  <a:srgbClr val="3C176A"/>
                </a:solidFill>
                <a:latin typeface="Trebuchet MS"/>
                <a:cs typeface="Trebuchet MS"/>
              </a:rPr>
              <a:t>Я</a:t>
            </a:r>
            <a:endParaRPr sz="2950">
              <a:latin typeface="Trebuchet MS"/>
              <a:cs typeface="Trebuchet MS"/>
            </a:endParaRPr>
          </a:p>
          <a:p>
            <a:pPr marL="12700">
              <a:lnSpc>
                <a:spcPts val="3340"/>
              </a:lnSpc>
            </a:pPr>
            <a:r>
              <a:rPr sz="2950" b="1" spc="320" dirty="0">
                <a:solidFill>
                  <a:srgbClr val="3C176A"/>
                </a:solidFill>
                <a:latin typeface="Trebuchet MS"/>
                <a:cs typeface="Trebuchet MS"/>
              </a:rPr>
              <a:t>Н</a:t>
            </a:r>
            <a:r>
              <a:rPr sz="2950" b="1" spc="495" dirty="0">
                <a:solidFill>
                  <a:srgbClr val="3C176A"/>
                </a:solidFill>
                <a:latin typeface="Trebuchet MS"/>
                <a:cs typeface="Trebuchet MS"/>
              </a:rPr>
              <a:t>А</a:t>
            </a:r>
            <a:r>
              <a:rPr sz="2950" b="1" spc="-229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2950" b="1" spc="50" dirty="0">
                <a:solidFill>
                  <a:srgbClr val="3C176A"/>
                </a:solidFill>
                <a:latin typeface="Trebuchet MS"/>
                <a:cs typeface="Trebuchet MS"/>
              </a:rPr>
              <a:t>Г</a:t>
            </a:r>
            <a:r>
              <a:rPr sz="2950" b="1" spc="325" dirty="0">
                <a:solidFill>
                  <a:srgbClr val="3C176A"/>
                </a:solidFill>
                <a:latin typeface="Trebuchet MS"/>
                <a:cs typeface="Trebuchet MS"/>
              </a:rPr>
              <a:t>Р</a:t>
            </a:r>
            <a:r>
              <a:rPr sz="2950" b="1" spc="405" dirty="0">
                <a:solidFill>
                  <a:srgbClr val="3C176A"/>
                </a:solidFill>
                <a:latin typeface="Trebuchet MS"/>
                <a:cs typeface="Trebuchet MS"/>
              </a:rPr>
              <a:t>А</a:t>
            </a:r>
            <a:r>
              <a:rPr sz="2950" b="1" spc="320" dirty="0">
                <a:solidFill>
                  <a:srgbClr val="3C176A"/>
                </a:solidFill>
                <a:latin typeface="Trebuchet MS"/>
                <a:cs typeface="Trebuchet MS"/>
              </a:rPr>
              <a:t>Н</a:t>
            </a:r>
            <a:r>
              <a:rPr sz="2950" b="1" spc="-25" dirty="0">
                <a:solidFill>
                  <a:srgbClr val="3C176A"/>
                </a:solidFill>
                <a:latin typeface="Trebuchet MS"/>
                <a:cs typeface="Trebuchet MS"/>
              </a:rPr>
              <a:t>Т</a:t>
            </a:r>
            <a:r>
              <a:rPr sz="2950" b="1" spc="-229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2950" b="1" spc="335" dirty="0">
                <a:solidFill>
                  <a:srgbClr val="3C176A"/>
                </a:solidFill>
                <a:latin typeface="Trebuchet MS"/>
                <a:cs typeface="Trebuchet MS"/>
              </a:rPr>
              <a:t>и</a:t>
            </a:r>
            <a:r>
              <a:rPr sz="2950" b="1" spc="-229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2950" b="1" spc="360" dirty="0">
                <a:solidFill>
                  <a:srgbClr val="3C176A"/>
                </a:solidFill>
                <a:latin typeface="Trebuchet MS"/>
                <a:cs typeface="Trebuchet MS"/>
              </a:rPr>
              <a:t>П</a:t>
            </a:r>
            <a:r>
              <a:rPr sz="2950" b="1" spc="225" dirty="0">
                <a:solidFill>
                  <a:srgbClr val="3C176A"/>
                </a:solidFill>
                <a:latin typeface="Trebuchet MS"/>
                <a:cs typeface="Trebuchet MS"/>
              </a:rPr>
              <a:t>Л</a:t>
            </a:r>
            <a:r>
              <a:rPr sz="2950" b="1" spc="405" dirty="0">
                <a:solidFill>
                  <a:srgbClr val="3C176A"/>
                </a:solidFill>
                <a:latin typeface="Trebuchet MS"/>
                <a:cs typeface="Trebuchet MS"/>
              </a:rPr>
              <a:t>А</a:t>
            </a:r>
            <a:r>
              <a:rPr sz="2950" b="1" spc="-114" dirty="0">
                <a:solidFill>
                  <a:srgbClr val="3C176A"/>
                </a:solidFill>
                <a:latin typeface="Trebuchet MS"/>
                <a:cs typeface="Trebuchet MS"/>
              </a:rPr>
              <a:t>Т</a:t>
            </a:r>
            <a:r>
              <a:rPr sz="2950" b="1" spc="320" dirty="0">
                <a:solidFill>
                  <a:srgbClr val="3C176A"/>
                </a:solidFill>
                <a:latin typeface="Trebuchet MS"/>
                <a:cs typeface="Trebuchet MS"/>
              </a:rPr>
              <a:t>Н</a:t>
            </a:r>
            <a:r>
              <a:rPr sz="2950" b="1" spc="229" dirty="0">
                <a:solidFill>
                  <a:srgbClr val="3C176A"/>
                </a:solidFill>
                <a:latin typeface="Trebuchet MS"/>
                <a:cs typeface="Trebuchet MS"/>
              </a:rPr>
              <a:t>У</a:t>
            </a:r>
            <a:r>
              <a:rPr sz="2950" b="1" spc="535" dirty="0">
                <a:solidFill>
                  <a:srgbClr val="3C176A"/>
                </a:solidFill>
                <a:latin typeface="Trebuchet MS"/>
                <a:cs typeface="Trebuchet MS"/>
              </a:rPr>
              <a:t>Ю</a:t>
            </a:r>
            <a:r>
              <a:rPr sz="2950" b="1" spc="-229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2950" b="1" spc="340" dirty="0">
                <a:solidFill>
                  <a:srgbClr val="3C176A"/>
                </a:solidFill>
                <a:latin typeface="Trebuchet MS"/>
                <a:cs typeface="Trebuchet MS"/>
              </a:rPr>
              <a:t>О</a:t>
            </a:r>
            <a:r>
              <a:rPr sz="2950" b="1" spc="265" dirty="0">
                <a:solidFill>
                  <a:srgbClr val="3C176A"/>
                </a:solidFill>
                <a:latin typeface="Trebuchet MS"/>
                <a:cs typeface="Trebuchet MS"/>
              </a:rPr>
              <a:t>С</a:t>
            </a:r>
            <a:r>
              <a:rPr sz="2950" b="1" spc="320" dirty="0">
                <a:solidFill>
                  <a:srgbClr val="3C176A"/>
                </a:solidFill>
                <a:latin typeface="Trebuchet MS"/>
                <a:cs typeface="Trebuchet MS"/>
              </a:rPr>
              <a:t>Н</a:t>
            </a:r>
            <a:r>
              <a:rPr sz="2950" b="1" spc="340" dirty="0">
                <a:solidFill>
                  <a:srgbClr val="3C176A"/>
                </a:solidFill>
                <a:latin typeface="Trebuchet MS"/>
                <a:cs typeface="Trebuchet MS"/>
              </a:rPr>
              <a:t>О</a:t>
            </a:r>
            <a:r>
              <a:rPr sz="2950" b="1" spc="365" dirty="0">
                <a:solidFill>
                  <a:srgbClr val="3C176A"/>
                </a:solidFill>
                <a:latin typeface="Trebuchet MS"/>
                <a:cs typeface="Trebuchet MS"/>
              </a:rPr>
              <a:t>В</a:t>
            </a:r>
            <a:r>
              <a:rPr sz="2950" b="1" spc="229" dirty="0">
                <a:solidFill>
                  <a:srgbClr val="3C176A"/>
                </a:solidFill>
                <a:latin typeface="Trebuchet MS"/>
                <a:cs typeface="Trebuchet MS"/>
              </a:rPr>
              <a:t>У</a:t>
            </a:r>
            <a:r>
              <a:rPr sz="2950" b="1" spc="65" dirty="0">
                <a:solidFill>
                  <a:srgbClr val="3C176A"/>
                </a:solidFill>
                <a:latin typeface="Trebuchet MS"/>
                <a:cs typeface="Trebuchet MS"/>
              </a:rPr>
              <a:t>-</a:t>
            </a:r>
            <a:r>
              <a:rPr sz="2950" b="1" spc="-229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2950" b="1" spc="25" dirty="0">
                <a:solidFill>
                  <a:srgbClr val="3C176A"/>
                </a:solidFill>
                <a:latin typeface="Trebuchet MS"/>
                <a:cs typeface="Trebuchet MS"/>
              </a:rPr>
              <a:t>2</a:t>
            </a:r>
            <a:r>
              <a:rPr sz="2950" b="1" spc="-229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2950" b="1" spc="325" dirty="0">
                <a:solidFill>
                  <a:srgbClr val="3C176A"/>
                </a:solidFill>
                <a:latin typeface="Trebuchet MS"/>
                <a:cs typeface="Trebuchet MS"/>
              </a:rPr>
              <a:t>Р</a:t>
            </a:r>
            <a:r>
              <a:rPr sz="2950" b="1" spc="405" dirty="0">
                <a:solidFill>
                  <a:srgbClr val="3C176A"/>
                </a:solidFill>
                <a:latin typeface="Trebuchet MS"/>
                <a:cs typeface="Trebuchet MS"/>
              </a:rPr>
              <a:t>А</a:t>
            </a:r>
            <a:r>
              <a:rPr sz="2950" b="1" spc="215" dirty="0">
                <a:solidFill>
                  <a:srgbClr val="3C176A"/>
                </a:solidFill>
                <a:latin typeface="Trebuchet MS"/>
                <a:cs typeface="Trebuchet MS"/>
              </a:rPr>
              <a:t>З</a:t>
            </a:r>
            <a:r>
              <a:rPr sz="2950" b="1" spc="495" dirty="0">
                <a:solidFill>
                  <a:srgbClr val="3C176A"/>
                </a:solidFill>
                <a:latin typeface="Trebuchet MS"/>
                <a:cs typeface="Trebuchet MS"/>
              </a:rPr>
              <a:t>А</a:t>
            </a:r>
            <a:endParaRPr sz="2950">
              <a:latin typeface="Trebuchet MS"/>
              <a:cs typeface="Trebuchet MS"/>
            </a:endParaRPr>
          </a:p>
          <a:p>
            <a:pPr marL="12700">
              <a:lnSpc>
                <a:spcPts val="2014"/>
              </a:lnSpc>
            </a:pPr>
            <a:r>
              <a:rPr sz="1750" b="1" spc="114" dirty="0">
                <a:solidFill>
                  <a:srgbClr val="3C176A"/>
                </a:solidFill>
                <a:latin typeface="Trebuchet MS"/>
                <a:cs typeface="Trebuchet MS"/>
              </a:rPr>
              <a:t>*выпускники</a:t>
            </a:r>
            <a:r>
              <a:rPr sz="1750" b="1" spc="-135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1750" b="1" spc="105" dirty="0">
                <a:solidFill>
                  <a:srgbClr val="3C176A"/>
                </a:solidFill>
                <a:latin typeface="Trebuchet MS"/>
                <a:cs typeface="Trebuchet MS"/>
              </a:rPr>
              <a:t>текущего</a:t>
            </a:r>
            <a:r>
              <a:rPr sz="1750" b="1" spc="-130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1750" b="1" spc="95" dirty="0">
                <a:solidFill>
                  <a:srgbClr val="3C176A"/>
                </a:solidFill>
                <a:latin typeface="Trebuchet MS"/>
                <a:cs typeface="Trebuchet MS"/>
              </a:rPr>
              <a:t>года</a:t>
            </a:r>
            <a:r>
              <a:rPr sz="1750" b="1" spc="-130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1750" b="1" spc="114" dirty="0">
                <a:solidFill>
                  <a:srgbClr val="3C176A"/>
                </a:solidFill>
                <a:latin typeface="Trebuchet MS"/>
                <a:cs typeface="Trebuchet MS"/>
              </a:rPr>
              <a:t>сдают</a:t>
            </a:r>
            <a:r>
              <a:rPr sz="1750" b="1" spc="-130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1750" b="1" spc="105" dirty="0">
                <a:solidFill>
                  <a:srgbClr val="3C176A"/>
                </a:solidFill>
                <a:latin typeface="Trebuchet MS"/>
                <a:cs typeface="Trebuchet MS"/>
              </a:rPr>
              <a:t>тестирование</a:t>
            </a:r>
            <a:r>
              <a:rPr sz="1750" b="1" spc="-130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1750" b="1" spc="100" dirty="0">
                <a:solidFill>
                  <a:srgbClr val="3C176A"/>
                </a:solidFill>
                <a:latin typeface="Trebuchet MS"/>
                <a:cs typeface="Trebuchet MS"/>
              </a:rPr>
              <a:t>бесплатно</a:t>
            </a:r>
            <a:endParaRPr sz="175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06475" y="3678129"/>
            <a:ext cx="8862695" cy="5414010"/>
          </a:xfrm>
          <a:prstGeom prst="rect">
            <a:avLst/>
          </a:prstGeom>
        </p:spPr>
        <p:txBody>
          <a:bodyPr vert="horz" wrap="square" lIns="0" tIns="229235" rIns="0" bIns="0" rtlCol="0">
            <a:spAutoFit/>
          </a:bodyPr>
          <a:lstStyle/>
          <a:p>
            <a:pPr marL="765810">
              <a:lnSpc>
                <a:spcPct val="100000"/>
              </a:lnSpc>
              <a:spcBef>
                <a:spcPts val="1805"/>
              </a:spcBef>
            </a:pPr>
            <a:r>
              <a:rPr sz="3700" b="1" spc="-3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3700" b="1" spc="-42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3700" b="1" spc="5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3700" b="1" spc="-3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3700" b="1" spc="-29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3700" b="1" spc="5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3700" b="1" spc="-3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3700" b="1" spc="-390" dirty="0">
                <a:solidFill>
                  <a:srgbClr val="FFFFFF"/>
                </a:solidFill>
                <a:latin typeface="Arial"/>
                <a:cs typeface="Arial"/>
              </a:rPr>
              <a:t>Е </a:t>
            </a:r>
            <a:r>
              <a:rPr sz="3700" b="1" spc="-50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3700" b="1" spc="5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3700" b="1" spc="-11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3700" b="1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00" b="1" spc="-509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3700" b="1" spc="305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3700" b="1" spc="-22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3700" b="1" spc="285" dirty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3700" b="1" spc="-204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3700" b="1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00" b="1" spc="28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3700" b="1" spc="45" dirty="0">
                <a:solidFill>
                  <a:srgbClr val="FFFFFF"/>
                </a:solidFill>
                <a:latin typeface="Arial"/>
                <a:cs typeface="Arial"/>
              </a:rPr>
              <a:t>Ю</a:t>
            </a:r>
            <a:r>
              <a:rPr sz="3700" b="1" spc="55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3700" b="1" spc="-405" dirty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3700" b="1" spc="-350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endParaRPr sz="3700">
              <a:latin typeface="Tahoma"/>
              <a:cs typeface="Tahoma"/>
            </a:endParaRPr>
          </a:p>
          <a:p>
            <a:pPr marL="12700" marR="5080">
              <a:lnSpc>
                <a:spcPts val="5280"/>
              </a:lnSpc>
              <a:spcBef>
                <a:spcPts val="2610"/>
              </a:spcBef>
            </a:pPr>
            <a:r>
              <a:rPr sz="4700" b="1" spc="325" dirty="0">
                <a:solidFill>
                  <a:srgbClr val="3C176A"/>
                </a:solidFill>
                <a:latin typeface="Trebuchet MS"/>
                <a:cs typeface="Trebuchet MS"/>
              </a:rPr>
              <a:t>Д</a:t>
            </a:r>
            <a:r>
              <a:rPr sz="4700" b="1" spc="320" dirty="0">
                <a:solidFill>
                  <a:srgbClr val="3C176A"/>
                </a:solidFill>
                <a:latin typeface="Trebuchet MS"/>
                <a:cs typeface="Trebuchet MS"/>
              </a:rPr>
              <a:t>Л</a:t>
            </a:r>
            <a:r>
              <a:rPr sz="4700" b="1" spc="434" dirty="0">
                <a:solidFill>
                  <a:srgbClr val="3C176A"/>
                </a:solidFill>
                <a:latin typeface="Trebuchet MS"/>
                <a:cs typeface="Trebuchet MS"/>
              </a:rPr>
              <a:t>Я</a:t>
            </a:r>
            <a:r>
              <a:rPr sz="4700" b="1" spc="-370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4700" b="1" spc="540" dirty="0">
                <a:solidFill>
                  <a:srgbClr val="3C176A"/>
                </a:solidFill>
                <a:latin typeface="Trebuchet MS"/>
                <a:cs typeface="Trebuchet MS"/>
              </a:rPr>
              <a:t>П</a:t>
            </a:r>
            <a:r>
              <a:rPr sz="4700" b="1" spc="500" dirty="0">
                <a:solidFill>
                  <a:srgbClr val="3C176A"/>
                </a:solidFill>
                <a:latin typeface="Trebuchet MS"/>
                <a:cs typeface="Trebuchet MS"/>
              </a:rPr>
              <a:t>О</a:t>
            </a:r>
            <a:r>
              <a:rPr sz="4700" b="1" spc="385" dirty="0">
                <a:solidFill>
                  <a:srgbClr val="3C176A"/>
                </a:solidFill>
                <a:latin typeface="Trebuchet MS"/>
                <a:cs typeface="Trebuchet MS"/>
              </a:rPr>
              <a:t>С</a:t>
            </a:r>
            <a:r>
              <a:rPr sz="4700" b="1" spc="-210" dirty="0">
                <a:solidFill>
                  <a:srgbClr val="3C176A"/>
                </a:solidFill>
                <a:latin typeface="Trebuchet MS"/>
                <a:cs typeface="Trebuchet MS"/>
              </a:rPr>
              <a:t>Т</a:t>
            </a:r>
            <a:r>
              <a:rPr sz="4700" b="1" spc="330" dirty="0">
                <a:solidFill>
                  <a:srgbClr val="3C176A"/>
                </a:solidFill>
                <a:latin typeface="Trebuchet MS"/>
                <a:cs typeface="Trebuchet MS"/>
              </a:rPr>
              <a:t>У</a:t>
            </a:r>
            <a:r>
              <a:rPr sz="4700" b="1" spc="540" dirty="0">
                <a:solidFill>
                  <a:srgbClr val="3C176A"/>
                </a:solidFill>
                <a:latin typeface="Trebuchet MS"/>
                <a:cs typeface="Trebuchet MS"/>
              </a:rPr>
              <a:t>П</a:t>
            </a:r>
            <a:r>
              <a:rPr sz="4700" b="1" spc="320" dirty="0">
                <a:solidFill>
                  <a:srgbClr val="3C176A"/>
                </a:solidFill>
                <a:latin typeface="Trebuchet MS"/>
                <a:cs typeface="Trebuchet MS"/>
              </a:rPr>
              <a:t>Л</a:t>
            </a:r>
            <a:r>
              <a:rPr sz="4700" b="1" spc="305" dirty="0">
                <a:solidFill>
                  <a:srgbClr val="3C176A"/>
                </a:solidFill>
                <a:latin typeface="Trebuchet MS"/>
                <a:cs typeface="Trebuchet MS"/>
              </a:rPr>
              <a:t>Е</a:t>
            </a:r>
            <a:r>
              <a:rPr sz="4700" b="1" spc="470" dirty="0">
                <a:solidFill>
                  <a:srgbClr val="3C176A"/>
                </a:solidFill>
                <a:latin typeface="Trebuchet MS"/>
                <a:cs typeface="Trebuchet MS"/>
              </a:rPr>
              <a:t>Н</a:t>
            </a:r>
            <a:r>
              <a:rPr sz="4700" b="1" spc="405" dirty="0">
                <a:solidFill>
                  <a:srgbClr val="3C176A"/>
                </a:solidFill>
                <a:latin typeface="Trebuchet MS"/>
                <a:cs typeface="Trebuchet MS"/>
              </a:rPr>
              <a:t>И</a:t>
            </a:r>
            <a:r>
              <a:rPr sz="4700" b="1" spc="434" dirty="0">
                <a:solidFill>
                  <a:srgbClr val="3C176A"/>
                </a:solidFill>
                <a:latin typeface="Trebuchet MS"/>
                <a:cs typeface="Trebuchet MS"/>
              </a:rPr>
              <a:t>Я</a:t>
            </a:r>
            <a:r>
              <a:rPr sz="4700" b="1" spc="-370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4700" b="1" spc="470" dirty="0">
                <a:solidFill>
                  <a:srgbClr val="3C176A"/>
                </a:solidFill>
                <a:latin typeface="Trebuchet MS"/>
                <a:cs typeface="Trebuchet MS"/>
              </a:rPr>
              <a:t>Н</a:t>
            </a:r>
            <a:r>
              <a:rPr sz="4700" b="1" spc="484" dirty="0">
                <a:solidFill>
                  <a:srgbClr val="3C176A"/>
                </a:solidFill>
                <a:latin typeface="Trebuchet MS"/>
                <a:cs typeface="Trebuchet MS"/>
              </a:rPr>
              <a:t>А  </a:t>
            </a:r>
            <a:r>
              <a:rPr sz="4700" b="1" spc="540" dirty="0">
                <a:solidFill>
                  <a:srgbClr val="3C176A"/>
                </a:solidFill>
                <a:latin typeface="Trebuchet MS"/>
                <a:cs typeface="Trebuchet MS"/>
              </a:rPr>
              <a:t>П</a:t>
            </a:r>
            <a:r>
              <a:rPr sz="4700" b="1" spc="320" dirty="0">
                <a:solidFill>
                  <a:srgbClr val="3C176A"/>
                </a:solidFill>
                <a:latin typeface="Trebuchet MS"/>
                <a:cs typeface="Trebuchet MS"/>
              </a:rPr>
              <a:t>Л</a:t>
            </a:r>
            <a:r>
              <a:rPr sz="4700" b="1" spc="610" dirty="0">
                <a:solidFill>
                  <a:srgbClr val="3C176A"/>
                </a:solidFill>
                <a:latin typeface="Trebuchet MS"/>
                <a:cs typeface="Trebuchet MS"/>
              </a:rPr>
              <a:t>А</a:t>
            </a:r>
            <a:r>
              <a:rPr sz="4700" b="1" spc="-210" dirty="0">
                <a:solidFill>
                  <a:srgbClr val="3C176A"/>
                </a:solidFill>
                <a:latin typeface="Trebuchet MS"/>
                <a:cs typeface="Trebuchet MS"/>
              </a:rPr>
              <a:t>Т</a:t>
            </a:r>
            <a:r>
              <a:rPr sz="4700" b="1" spc="470" dirty="0">
                <a:solidFill>
                  <a:srgbClr val="3C176A"/>
                </a:solidFill>
                <a:latin typeface="Trebuchet MS"/>
                <a:cs typeface="Trebuchet MS"/>
              </a:rPr>
              <a:t>Н</a:t>
            </a:r>
            <a:r>
              <a:rPr sz="4700" b="1" spc="330" dirty="0">
                <a:solidFill>
                  <a:srgbClr val="3C176A"/>
                </a:solidFill>
                <a:latin typeface="Trebuchet MS"/>
                <a:cs typeface="Trebuchet MS"/>
              </a:rPr>
              <a:t>У</a:t>
            </a:r>
            <a:r>
              <a:rPr sz="4700" b="1" spc="800" dirty="0">
                <a:solidFill>
                  <a:srgbClr val="3C176A"/>
                </a:solidFill>
                <a:latin typeface="Trebuchet MS"/>
                <a:cs typeface="Trebuchet MS"/>
              </a:rPr>
              <a:t>Ю</a:t>
            </a:r>
            <a:r>
              <a:rPr sz="4700" b="1" spc="-370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4700" b="1" spc="500" dirty="0">
                <a:solidFill>
                  <a:srgbClr val="3C176A"/>
                </a:solidFill>
                <a:latin typeface="Trebuchet MS"/>
                <a:cs typeface="Trebuchet MS"/>
              </a:rPr>
              <a:t>О</a:t>
            </a:r>
            <a:r>
              <a:rPr sz="4700" b="1" spc="385" dirty="0">
                <a:solidFill>
                  <a:srgbClr val="3C176A"/>
                </a:solidFill>
                <a:latin typeface="Trebuchet MS"/>
                <a:cs typeface="Trebuchet MS"/>
              </a:rPr>
              <a:t>С</a:t>
            </a:r>
            <a:r>
              <a:rPr sz="4700" b="1" spc="470" dirty="0">
                <a:solidFill>
                  <a:srgbClr val="3C176A"/>
                </a:solidFill>
                <a:latin typeface="Trebuchet MS"/>
                <a:cs typeface="Trebuchet MS"/>
              </a:rPr>
              <a:t>Н</a:t>
            </a:r>
            <a:r>
              <a:rPr sz="4700" b="1" spc="500" dirty="0">
                <a:solidFill>
                  <a:srgbClr val="3C176A"/>
                </a:solidFill>
                <a:latin typeface="Trebuchet MS"/>
                <a:cs typeface="Trebuchet MS"/>
              </a:rPr>
              <a:t>О</a:t>
            </a:r>
            <a:r>
              <a:rPr sz="4700" b="1" spc="545" dirty="0">
                <a:solidFill>
                  <a:srgbClr val="3C176A"/>
                </a:solidFill>
                <a:latin typeface="Trebuchet MS"/>
                <a:cs typeface="Trebuchet MS"/>
              </a:rPr>
              <a:t>В</a:t>
            </a:r>
            <a:r>
              <a:rPr sz="4700" b="1" spc="475" dirty="0">
                <a:solidFill>
                  <a:srgbClr val="3C176A"/>
                </a:solidFill>
                <a:latin typeface="Trebuchet MS"/>
                <a:cs typeface="Trebuchet MS"/>
              </a:rPr>
              <a:t>У</a:t>
            </a:r>
            <a:r>
              <a:rPr sz="4700" b="1" spc="-370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4700" b="1" spc="85" dirty="0">
                <a:solidFill>
                  <a:srgbClr val="3C176A"/>
                </a:solidFill>
                <a:latin typeface="Trebuchet MS"/>
                <a:cs typeface="Trebuchet MS"/>
              </a:rPr>
              <a:t>-</a:t>
            </a:r>
            <a:r>
              <a:rPr sz="4700" b="1" spc="-370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4700" b="1" spc="20" dirty="0">
                <a:solidFill>
                  <a:srgbClr val="3C176A"/>
                </a:solidFill>
                <a:latin typeface="Trebuchet MS"/>
                <a:cs typeface="Trebuchet MS"/>
              </a:rPr>
              <a:t>3</a:t>
            </a:r>
            <a:r>
              <a:rPr sz="4700" b="1" spc="-370" dirty="0">
                <a:solidFill>
                  <a:srgbClr val="3C176A"/>
                </a:solidFill>
                <a:latin typeface="Trebuchet MS"/>
                <a:cs typeface="Trebuchet MS"/>
              </a:rPr>
              <a:t> </a:t>
            </a:r>
            <a:r>
              <a:rPr sz="4700" b="1" spc="484" dirty="0">
                <a:solidFill>
                  <a:srgbClr val="3C176A"/>
                </a:solidFill>
                <a:latin typeface="Trebuchet MS"/>
                <a:cs typeface="Trebuchet MS"/>
              </a:rPr>
              <a:t>Р</a:t>
            </a:r>
            <a:r>
              <a:rPr sz="4700" b="1" spc="610" dirty="0">
                <a:solidFill>
                  <a:srgbClr val="3C176A"/>
                </a:solidFill>
                <a:latin typeface="Trebuchet MS"/>
                <a:cs typeface="Trebuchet MS"/>
              </a:rPr>
              <a:t>А</a:t>
            </a:r>
            <a:r>
              <a:rPr sz="4700" b="1" spc="315" dirty="0">
                <a:solidFill>
                  <a:srgbClr val="3C176A"/>
                </a:solidFill>
                <a:latin typeface="Trebuchet MS"/>
                <a:cs typeface="Trebuchet MS"/>
              </a:rPr>
              <a:t>З</a:t>
            </a:r>
            <a:r>
              <a:rPr sz="4700" b="1" spc="755" dirty="0">
                <a:solidFill>
                  <a:srgbClr val="3C176A"/>
                </a:solidFill>
                <a:latin typeface="Trebuchet MS"/>
                <a:cs typeface="Trebuchet MS"/>
              </a:rPr>
              <a:t>А</a:t>
            </a:r>
            <a:endParaRPr sz="4700">
              <a:latin typeface="Trebuchet MS"/>
              <a:cs typeface="Trebuchet MS"/>
            </a:endParaRPr>
          </a:p>
          <a:p>
            <a:pPr marL="1235075">
              <a:lnSpc>
                <a:spcPct val="100000"/>
              </a:lnSpc>
              <a:spcBef>
                <a:spcPts val="2460"/>
              </a:spcBef>
            </a:pPr>
            <a:r>
              <a:rPr sz="3600" b="1" spc="-305" dirty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3600" b="1" spc="4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3600" b="1" spc="-295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3600" b="1" spc="-229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3600" b="1" spc="-254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3600" b="1" spc="-42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3600" b="1" spc="11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3600" b="1" spc="-4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3600" b="1" spc="-39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3600" b="1" spc="-3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0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3600" b="1" spc="4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3600" b="1" spc="-114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endParaRPr sz="3600">
              <a:latin typeface="Arial"/>
              <a:cs typeface="Arial"/>
            </a:endParaRPr>
          </a:p>
          <a:p>
            <a:pPr marL="1235075" marR="3221355">
              <a:lnSpc>
                <a:spcPts val="8190"/>
              </a:lnSpc>
              <a:spcBef>
                <a:spcPts val="665"/>
              </a:spcBef>
            </a:pPr>
            <a:r>
              <a:rPr sz="3600" b="1" spc="285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3600" b="1" spc="-229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3600" b="1" spc="-254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3600" b="1" spc="-22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3600" b="1" spc="-4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3600" b="1" spc="-295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3600" b="1" spc="-42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3600" b="1" spc="11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3600" b="1" spc="-4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3600" b="1" spc="-39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3600" b="1" spc="-3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0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3600" b="1" spc="4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3600" b="1" spc="-75" dirty="0">
                <a:solidFill>
                  <a:srgbClr val="FFFFFF"/>
                </a:solidFill>
                <a:latin typeface="Arial"/>
                <a:cs typeface="Arial"/>
              </a:rPr>
              <a:t>Т  </a:t>
            </a:r>
            <a:r>
              <a:rPr sz="3600" b="1" spc="-229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3600" b="1" spc="-295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3600" b="1" spc="-135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3600" b="1" spc="35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3600" b="1" spc="-42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3600" b="1" spc="-22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3600" b="1" spc="-4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3600" b="1" spc="-295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3600" b="1" spc="-42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3600" b="1" spc="11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3600" b="1" spc="-4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3600" b="1" spc="-39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3600" b="1" spc="-3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0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3600" b="1" spc="4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3600" b="1" spc="-114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841</Words>
  <Application>Microsoft Office PowerPoint</Application>
  <PresentationFormat>Произвольный</PresentationFormat>
  <Paragraphs>224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ПРОФИЛЬНЫЕ  ПРЕДМЕТЫ 40 ЗАДАНИЙ - 50 БАЛЛОВ</vt:lpstr>
      <vt:lpstr>ГРАМОТНОСТЬ  ЧТЕНИЯ</vt:lpstr>
      <vt:lpstr>ЕНТ-2024</vt:lpstr>
      <vt:lpstr>60</vt:lpstr>
      <vt:lpstr>ЕВРАЗИЙСКИЙ  НАЦИОНАЛЬНЫЙ  УНИВЕРСИТЕТ  ИМЕНИ Л.ГУМИЛЕВА</vt:lpstr>
      <vt:lpstr>2022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Единое национальное тестирование - 2024, копия</dc:title>
  <dc:creator>MN MN</dc:creator>
  <cp:keywords>DAFwHPDj2ng,BADiDXi8GB8</cp:keywords>
  <cp:lastModifiedBy>HP</cp:lastModifiedBy>
  <cp:revision>1</cp:revision>
  <dcterms:created xsi:type="dcterms:W3CDTF">2023-10-25T12:45:31Z</dcterms:created>
  <dcterms:modified xsi:type="dcterms:W3CDTF">2023-10-25T12:47:05Z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2023-10-03T00:00:00Z</vt:filetime>
  </property>
  <property fmtid="{D5CDD505-2E9C-101B-9397-08002B2CF9AE}" pid="3" name="Creator">
    <vt:lpwstr>Canva</vt:lpwstr>
  </property>
  <property fmtid="{D5CDD505-2E9C-101B-9397-08002B2CF9AE}" pid="4" name="LastSaved">
    <vt:filetime>2023-10-25T00:00:00Z</vt:filetime>
  </property>
</Properties>
</file>