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10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93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504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8321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526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8600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913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22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50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5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0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6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3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11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2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334D6D1-0ECD-4C53-9C37-AD792CF34B84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260B930-6E1E-4B45-8B28-D6D3838B0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397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544620" cy="49377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КГУ «Школа-гимназия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имени академика </a:t>
            </a:r>
            <a:r>
              <a:rPr lang="ru-RU" sz="2800" dirty="0" err="1" smtClean="0">
                <a:solidFill>
                  <a:schemeClr val="bg1"/>
                </a:solidFill>
              </a:rPr>
              <a:t>Е.А.Букетова</a:t>
            </a:r>
            <a:r>
              <a:rPr lang="ru-RU" sz="2800" dirty="0" smtClean="0">
                <a:solidFill>
                  <a:schemeClr val="bg1"/>
                </a:solidFill>
              </a:rPr>
              <a:t>»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1581913"/>
            <a:ext cx="10645204" cy="813815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b="1" dirty="0" smtClean="0"/>
              <a:t>Школьная форма 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7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 родителям при выборе школьной формы: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Комфорт: Важно, чтобы вашему ребенку было удобно в школьной форме. Ищите форму из дышащих тканей, таких как хлопок или лен. Избегайте облегающей формы, так как она может быть неудобной и сковывать движения.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Стиль: Школьная форма должна быть стильной и удобной. Она должна соответствовать возрасту и типу фигуры вашего ребенка. Избегайте мешковатой или неуклюжей формы, так как она может придать вашему ребенку неопрятный вид.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Долговечность: Выбирайте школьную форму, которая долговечна и проста в уходе. Избегайте деликатных тканей, требующих особого ухода. Ищите униформы, которые можно стирать и сушить в машине.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7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Дресс</a:t>
            </a: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-код: Убедитесь, что выбранная вами школьная форма соответствует требованиям </a:t>
            </a:r>
            <a:r>
              <a:rPr lang="ru-RU" sz="7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дресс</a:t>
            </a: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-кода школы. Некоторые школы предъявляют особые требования, например, к цвету или стилю одежды. В других может быть более общий </a:t>
            </a:r>
            <a:r>
              <a:rPr lang="ru-RU" sz="7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дресс</a:t>
            </a:r>
            <a:r>
              <a:rPr lang="ru-RU" sz="7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-код. Обязательно уточните это в школе перед покупкой.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359216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517904"/>
            <a:ext cx="10919524" cy="4476495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Школьная форма должна быть темно-синего цвета, классического стиля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Для мальчиков:</a:t>
            </a:r>
            <a:r>
              <a:rPr lang="ru-RU" sz="2400" dirty="0">
                <a:solidFill>
                  <a:schemeClr val="bg1"/>
                </a:solidFill>
              </a:rPr>
              <a:t> белая парадная рубашка, светло-голубая рубашка </a:t>
            </a:r>
            <a:r>
              <a:rPr lang="ru-RU" sz="2400" dirty="0" smtClean="0">
                <a:solidFill>
                  <a:schemeClr val="bg1"/>
                </a:solidFill>
              </a:rPr>
              <a:t>(</a:t>
            </a:r>
            <a:r>
              <a:rPr lang="ru-RU" sz="2400" dirty="0">
                <a:solidFill>
                  <a:schemeClr val="bg1"/>
                </a:solidFill>
              </a:rPr>
              <a:t>повседневный вариант</a:t>
            </a:r>
            <a:r>
              <a:rPr lang="ru-RU" sz="2400" dirty="0" smtClean="0">
                <a:solidFill>
                  <a:schemeClr val="bg1"/>
                </a:solidFill>
              </a:rPr>
              <a:t>), </a:t>
            </a:r>
            <a:r>
              <a:rPr lang="ru-RU" sz="2400" dirty="0">
                <a:solidFill>
                  <a:schemeClr val="bg1"/>
                </a:solidFill>
              </a:rPr>
              <a:t>брюки, жилет, пиджак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Для девочек:</a:t>
            </a:r>
            <a:r>
              <a:rPr lang="ru-RU" sz="2400" dirty="0">
                <a:solidFill>
                  <a:schemeClr val="bg1"/>
                </a:solidFill>
              </a:rPr>
              <a:t> белая парадная блузка, светло-голубая блузка (повседневный вариант), юбку не выше 5 см от колен, брюки классического стиля, жилет, сарафан.</a:t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10526332" cy="69494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Требования к школьной форме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60928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</TotalTime>
  <Words>236</Words>
  <Application>Microsoft Office PowerPoint</Application>
  <PresentationFormat>Широкоэкранный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Calibri</vt:lpstr>
      <vt:lpstr>Century Gothic</vt:lpstr>
      <vt:lpstr>Symbol</vt:lpstr>
      <vt:lpstr>Times New Roman</vt:lpstr>
      <vt:lpstr>Wingdings 3</vt:lpstr>
      <vt:lpstr>Сектор</vt:lpstr>
      <vt:lpstr>КГУ «Школа-гимназия  имени академика Е.А.Букетова»</vt:lpstr>
      <vt:lpstr>Школьная форма должна быть темно-синего цвета, классического стиля.  Для мальчиков: белая парадная рубашка, светло-голубая рубашка (повседневный вариант), брюки, жилет, пиджак.  Для девочек: белая парадная блузка, светло-голубая блузка (повседневный вариант), юбку не выше 5 см от колен, брюки классического стиля, жилет, сарафан.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КГУ «Школа-гимназия  имени академика Е.А.Букетова»</dc:title>
  <dc:creator>Пользователь Windows</dc:creator>
  <cp:lastModifiedBy>Пользователь Windows</cp:lastModifiedBy>
  <cp:revision>1</cp:revision>
  <dcterms:created xsi:type="dcterms:W3CDTF">2022-07-27T04:56:36Z</dcterms:created>
  <dcterms:modified xsi:type="dcterms:W3CDTF">2022-07-27T05:02:06Z</dcterms:modified>
</cp:coreProperties>
</file>